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handoutMasterIdLst>
    <p:handoutMasterId r:id="rId15"/>
  </p:handoutMasterIdLst>
  <p:sldIdLst>
    <p:sldId id="326" r:id="rId2"/>
    <p:sldId id="327" r:id="rId3"/>
    <p:sldId id="315" r:id="rId4"/>
    <p:sldId id="302" r:id="rId5"/>
    <p:sldId id="295" r:id="rId6"/>
    <p:sldId id="300" r:id="rId7"/>
    <p:sldId id="278" r:id="rId8"/>
    <p:sldId id="305" r:id="rId9"/>
    <p:sldId id="301" r:id="rId10"/>
    <p:sldId id="299" r:id="rId11"/>
    <p:sldId id="304" r:id="rId12"/>
    <p:sldId id="296" r:id="rId13"/>
  </p:sldIdLst>
  <p:sldSz cx="9144000" cy="6858000" type="screen4x3"/>
  <p:notesSz cx="6858000" cy="9144000"/>
  <p:custShowLst>
    <p:custShow name="Custom Show 1" id="0">
      <p:sldLst>
        <p:sld r:id="rId8"/>
      </p:sldLst>
    </p:custShow>
  </p:custShowLst>
  <p:defaultTextStyle>
    <a:defPPr>
      <a:defRPr lang="en-US"/>
    </a:defPPr>
    <a:lvl1pPr algn="l" defTabSz="457200" rtl="0" eaLnBrk="0" fontAlgn="base" hangingPunct="0">
      <a:spcBef>
        <a:spcPct val="0"/>
      </a:spcBef>
      <a:spcAft>
        <a:spcPct val="0"/>
      </a:spcAft>
      <a:defRPr kern="1200">
        <a:solidFill>
          <a:schemeClr val="tx1"/>
        </a:solidFill>
        <a:latin typeface="Book Antiqua" panose="02040602050305030304" pitchFamily="18"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Book Antiqua" panose="02040602050305030304" pitchFamily="18"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Book Antiqua" panose="02040602050305030304" pitchFamily="18"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Book Antiqua" panose="02040602050305030304" pitchFamily="18"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Book Antiqua" panose="02040602050305030304" pitchFamily="18"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Book Antiqua" panose="02040602050305030304" pitchFamily="18"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Book Antiqua" panose="02040602050305030304" pitchFamily="18"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Book Antiqua" panose="02040602050305030304" pitchFamily="18"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Book Antiqua" panose="02040602050305030304" pitchFamily="18" charset="0"/>
        <a:ea typeface="ＭＳ Ｐゴシック" panose="020B0600070205080204"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5577A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6618" autoAdjust="0"/>
    <p:restoredTop sz="94674"/>
  </p:normalViewPr>
  <p:slideViewPr>
    <p:cSldViewPr snapToGrid="0">
      <p:cViewPr>
        <p:scale>
          <a:sx n="125" d="100"/>
          <a:sy n="125" d="100"/>
        </p:scale>
        <p:origin x="595" y="224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EC918475-E2D1-7B40-A5DA-2B54EC2ABA8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atin typeface="Book Antiqua" charset="0"/>
                <a:ea typeface="ＭＳ Ｐゴシック" charset="-128"/>
              </a:defRPr>
            </a:lvl1pPr>
          </a:lstStyle>
          <a:p>
            <a:pPr>
              <a:defRPr/>
            </a:pPr>
            <a:endParaRPr lang="en-US"/>
          </a:p>
        </p:txBody>
      </p:sp>
      <p:sp>
        <p:nvSpPr>
          <p:cNvPr id="3" name="Date Placeholder 2">
            <a:extLst>
              <a:ext uri="{FF2B5EF4-FFF2-40B4-BE49-F238E27FC236}">
                <a16:creationId xmlns="" xmlns:a16="http://schemas.microsoft.com/office/drawing/2014/main" id="{959E9690-775E-0742-87EB-5DD59C21D23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hangingPunct="1">
              <a:defRPr sz="1200">
                <a:latin typeface="Book Antiqua" charset="0"/>
                <a:ea typeface="ＭＳ Ｐゴシック" charset="-128"/>
              </a:defRPr>
            </a:lvl1pPr>
          </a:lstStyle>
          <a:p>
            <a:pPr>
              <a:defRPr/>
            </a:pPr>
            <a:fld id="{835BF9B1-7509-434B-B651-F1E2E3F54842}" type="datetimeFigureOut">
              <a:rPr lang="en-US"/>
              <a:pPr>
                <a:defRPr/>
              </a:pPr>
              <a:t>3/23/2020</a:t>
            </a:fld>
            <a:endParaRPr lang="en-US"/>
          </a:p>
        </p:txBody>
      </p:sp>
      <p:sp>
        <p:nvSpPr>
          <p:cNvPr id="4" name="Footer Placeholder 3">
            <a:extLst>
              <a:ext uri="{FF2B5EF4-FFF2-40B4-BE49-F238E27FC236}">
                <a16:creationId xmlns="" xmlns:a16="http://schemas.microsoft.com/office/drawing/2014/main" id="{73ED6140-8511-5545-B348-7E1773DD2BE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hangingPunct="1">
              <a:defRPr sz="1200">
                <a:latin typeface="Book Antiqua" charset="0"/>
                <a:ea typeface="ＭＳ Ｐゴシック" charset="-128"/>
              </a:defRPr>
            </a:lvl1pPr>
          </a:lstStyle>
          <a:p>
            <a:pPr>
              <a:defRPr/>
            </a:pPr>
            <a:endParaRPr lang="en-US"/>
          </a:p>
        </p:txBody>
      </p:sp>
      <p:sp>
        <p:nvSpPr>
          <p:cNvPr id="5" name="Slide Number Placeholder 4">
            <a:extLst>
              <a:ext uri="{FF2B5EF4-FFF2-40B4-BE49-F238E27FC236}">
                <a16:creationId xmlns="" xmlns:a16="http://schemas.microsoft.com/office/drawing/2014/main" id="{C85269E1-69DE-BA41-9940-3DA0E7DE4B1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eaLnBrk="1" hangingPunct="1">
              <a:defRPr sz="1200">
                <a:latin typeface="Book Antiqua" charset="0"/>
                <a:ea typeface="ＭＳ Ｐゴシック" charset="-128"/>
              </a:defRPr>
            </a:lvl1pPr>
          </a:lstStyle>
          <a:p>
            <a:pPr>
              <a:defRPr/>
            </a:pPr>
            <a:fld id="{09494F57-CDE7-E24F-88DD-C0C1923F9789}" type="slidenum">
              <a:rPr lang="en-US"/>
              <a:pPr>
                <a:defRPr/>
              </a:pPr>
              <a:t>‹#›</a:t>
            </a:fld>
            <a:endParaRPr lang="en-US"/>
          </a:p>
        </p:txBody>
      </p:sp>
    </p:spTree>
    <p:extLst>
      <p:ext uri="{BB962C8B-B14F-4D97-AF65-F5344CB8AC3E}">
        <p14:creationId xmlns:p14="http://schemas.microsoft.com/office/powerpoint/2010/main" val="7800302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01978817-4135-2449-8229-4A6819658FC8}"/>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 xmlns:a16="http://schemas.microsoft.com/office/drawing/2014/main" id="{EB5971B8-3474-294F-AB6D-EAC18272122C}"/>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ea typeface="ＭＳ Ｐゴシック" charset="-128"/>
              </a:defRPr>
            </a:lvl1pPr>
          </a:lstStyle>
          <a:p>
            <a:pPr>
              <a:defRPr/>
            </a:pPr>
            <a:fld id="{C98730FA-CF8A-E244-B58E-60F2176C59B4}" type="datetimeFigureOut">
              <a:rPr lang="en-US" altLang="x-none"/>
              <a:pPr>
                <a:defRPr/>
              </a:pPr>
              <a:t>3/23/2020</a:t>
            </a:fld>
            <a:endParaRPr lang="en-US" altLang="x-none"/>
          </a:p>
        </p:txBody>
      </p:sp>
      <p:sp>
        <p:nvSpPr>
          <p:cNvPr id="4" name="Slide Image Placeholder 3">
            <a:extLst>
              <a:ext uri="{FF2B5EF4-FFF2-40B4-BE49-F238E27FC236}">
                <a16:creationId xmlns="" xmlns:a16="http://schemas.microsoft.com/office/drawing/2014/main" id="{38561C01-3DC5-4647-9636-C4653FD6D108}"/>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 xmlns:a16="http://schemas.microsoft.com/office/drawing/2014/main" id="{2864E9FC-F570-0C4E-89F0-BA04A7302EA4}"/>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 xmlns:a16="http://schemas.microsoft.com/office/drawing/2014/main" id="{2C81E26B-10EF-A841-BED9-59C07CA958C0}"/>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 xmlns:a16="http://schemas.microsoft.com/office/drawing/2014/main" id="{25F773B6-51F2-C340-8208-FED8AE0BAC05}"/>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ea typeface="ＭＳ Ｐゴシック" charset="-128"/>
              </a:defRPr>
            </a:lvl1pPr>
          </a:lstStyle>
          <a:p>
            <a:pPr>
              <a:defRPr/>
            </a:pPr>
            <a:fld id="{476BD51C-B614-DD41-8C89-09A7B8873D3A}" type="slidenum">
              <a:rPr lang="en-US" altLang="x-none"/>
              <a:pPr>
                <a:defRPr/>
              </a:pPr>
              <a:t>‹#›</a:t>
            </a:fld>
            <a:endParaRPr lang="en-US" altLang="x-none"/>
          </a:p>
        </p:txBody>
      </p:sp>
    </p:spTree>
    <p:extLst>
      <p:ext uri="{BB962C8B-B14F-4D97-AF65-F5344CB8AC3E}">
        <p14:creationId xmlns:p14="http://schemas.microsoft.com/office/powerpoint/2010/main" val="37442263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a:extLst>
              <a:ext uri="{FF2B5EF4-FFF2-40B4-BE49-F238E27FC236}">
                <a16:creationId xmlns="" xmlns:a16="http://schemas.microsoft.com/office/drawing/2014/main" id="{251E52AE-F08D-6144-B021-DDA0CB86E4E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a:extLst>
              <a:ext uri="{FF2B5EF4-FFF2-40B4-BE49-F238E27FC236}">
                <a16:creationId xmlns="" xmlns:a16="http://schemas.microsoft.com/office/drawing/2014/main" id="{9E985818-9558-D34B-9216-3557142F9D2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latin typeface="Arial" panose="020B0604020202020204" pitchFamily="34" charset="0"/>
                <a:ea typeface="ＭＳ Ｐゴシック" panose="020B0600070205080204" pitchFamily="34" charset="-128"/>
              </a:rPr>
              <a:t>Welcome to </a:t>
            </a:r>
            <a:r>
              <a:rPr lang="en-US" altLang="ja-JP">
                <a:latin typeface="Arial" panose="020B0604020202020204" pitchFamily="34" charset="0"/>
                <a:ea typeface="ＭＳ Ｐゴシック" panose="020B0600070205080204" pitchFamily="34" charset="-128"/>
              </a:rPr>
              <a:t>“MLA Formatting and Style Guide“. This Power Point Presentation is designed to introduce your students to the basics of MLA Formatting and Style. You might want to supplement the presentation with more detailed information available on the OWL</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s “MLA Formatting and Style Guide“ at http://owl.english.purdue.edu/owl/resource/747/01/</a:t>
            </a:r>
          </a:p>
          <a:p>
            <a:pPr eaLnBrk="1" hangingPunct="1">
              <a:spcBef>
                <a:spcPct val="0"/>
              </a:spcBef>
            </a:pPr>
            <a:endParaRPr lang="en-US" altLang="en-US">
              <a:latin typeface="Arial" panose="020B0604020202020204" pitchFamily="34" charset="0"/>
              <a:ea typeface="ＭＳ Ｐゴシック" panose="020B0600070205080204" pitchFamily="34" charset="-128"/>
            </a:endParaRPr>
          </a:p>
          <a:p>
            <a:pPr eaLnBrk="1" hangingPunct="1">
              <a:spcBef>
                <a:spcPct val="0"/>
              </a:spcBef>
            </a:pPr>
            <a:r>
              <a:rPr lang="en-US" altLang="en-US">
                <a:latin typeface="Arial" panose="020B0604020202020204" pitchFamily="34" charset="0"/>
                <a:ea typeface="ＭＳ Ｐゴシック" panose="020B0600070205080204" pitchFamily="34" charset="-128"/>
              </a:rPr>
              <a:t>Designer: Ethan Sproat</a:t>
            </a:r>
          </a:p>
          <a:p>
            <a:pPr eaLnBrk="1" hangingPunct="1">
              <a:spcBef>
                <a:spcPct val="0"/>
              </a:spcBef>
            </a:pPr>
            <a:r>
              <a:rPr lang="en-US" altLang="en-US">
                <a:latin typeface="Arial" panose="020B0604020202020204" pitchFamily="34" charset="0"/>
                <a:ea typeface="ＭＳ Ｐゴシック" panose="020B0600070205080204" pitchFamily="34" charset="-128"/>
              </a:rPr>
              <a:t>Based on slide designs from the OWL </a:t>
            </a:r>
            <a:r>
              <a:rPr lang="en-US" altLang="ja-JP">
                <a:latin typeface="Arial" panose="020B0604020202020204" pitchFamily="34" charset="0"/>
                <a:ea typeface="ＭＳ Ｐゴシック" panose="020B0600070205080204" pitchFamily="34" charset="-128"/>
              </a:rPr>
              <a:t>“APA Formatting and Style Guide “powerpoint by Jennifer Liethen Kunka and Elena Lawrick.</a:t>
            </a:r>
          </a:p>
          <a:p>
            <a:pPr eaLnBrk="1" hangingPunct="1">
              <a:spcBef>
                <a:spcPct val="0"/>
              </a:spcBef>
            </a:pPr>
            <a:r>
              <a:rPr lang="en-US" altLang="en-US">
                <a:latin typeface="Arial" panose="020B0604020202020204" pitchFamily="34" charset="0"/>
                <a:ea typeface="ＭＳ Ｐゴシック" panose="020B0600070205080204" pitchFamily="34" charset="-128"/>
              </a:rPr>
              <a:t>Contributors: Tony Russell, Alllen Brizee, Jennifer Liethen Kunka, Joe Barbato, Dave Neyhart, Erin E. Karper, Karl Stolley, Kristen Seas, Tony Russell, and Elizabeth Angeli.</a:t>
            </a:r>
          </a:p>
          <a:p>
            <a:pPr eaLnBrk="1" hangingPunct="1">
              <a:spcBef>
                <a:spcPct val="0"/>
              </a:spcBef>
            </a:pPr>
            <a:r>
              <a:rPr lang="en-US" altLang="en-US">
                <a:ea typeface="ＭＳ Ｐゴシック" panose="020B0600070205080204" pitchFamily="34" charset="-128"/>
              </a:rPr>
              <a:t>Revising Author: Arielle McKee, 2014</a:t>
            </a:r>
          </a:p>
        </p:txBody>
      </p:sp>
      <p:sp>
        <p:nvSpPr>
          <p:cNvPr id="16387" name="Slide Number Placeholder 3">
            <a:extLst>
              <a:ext uri="{FF2B5EF4-FFF2-40B4-BE49-F238E27FC236}">
                <a16:creationId xmlns="" xmlns:a16="http://schemas.microsoft.com/office/drawing/2014/main" id="{0E4CD7AF-BF55-8747-B1A4-0BD92837C1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160BF346-3B0F-A747-98EE-24333C49ED0C}" type="slidenum">
              <a:rPr lang="en-US" altLang="en-US" smtClean="0"/>
              <a:pPr>
                <a:spcBef>
                  <a:spcPct val="0"/>
                </a:spcBef>
              </a:pPr>
              <a:t>3</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a:extLst>
              <a:ext uri="{FF2B5EF4-FFF2-40B4-BE49-F238E27FC236}">
                <a16:creationId xmlns="" xmlns:a16="http://schemas.microsoft.com/office/drawing/2014/main" id="{AB103E3D-F4A3-8343-8C36-733948744F2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8" name="Notes Placeholder 2">
            <a:extLst>
              <a:ext uri="{FF2B5EF4-FFF2-40B4-BE49-F238E27FC236}">
                <a16:creationId xmlns="" xmlns:a16="http://schemas.microsoft.com/office/drawing/2014/main" id="{00D6D5C8-DBEE-624F-85F8-B2B50A87A95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2" eaLnBrk="1" hangingPunct="1">
              <a:spcBef>
                <a:spcPct val="0"/>
              </a:spcBef>
            </a:pPr>
            <a:r>
              <a:rPr lang="en-US" altLang="en-US">
                <a:latin typeface="Arial" panose="020B0604020202020204" pitchFamily="34" charset="0"/>
                <a:ea typeface="ＭＳ Ｐゴシック" panose="020B0600070205080204" pitchFamily="34" charset="-128"/>
              </a:rPr>
              <a:t>･Do not make a title page for your paper unless specifically requested</a:t>
            </a:r>
          </a:p>
          <a:p>
            <a:pPr lvl="2" eaLnBrk="1" hangingPunct="1">
              <a:spcBef>
                <a:spcPct val="0"/>
              </a:spcBef>
            </a:pPr>
            <a:r>
              <a:rPr lang="en-US" altLang="en-US">
                <a:latin typeface="Arial" panose="020B0604020202020204" pitchFamily="34" charset="0"/>
                <a:ea typeface="ＭＳ Ｐゴシック" panose="020B0600070205080204" pitchFamily="34" charset="-128"/>
              </a:rPr>
              <a:t>･In the upper left-hand corner of the first page, list your name, your instructor's name, the course, and the date. Again, be sure to use double-spaced text.</a:t>
            </a:r>
          </a:p>
          <a:p>
            <a:pPr lvl="2" eaLnBrk="1" hangingPunct="1">
              <a:spcBef>
                <a:spcPct val="0"/>
              </a:spcBef>
            </a:pPr>
            <a:r>
              <a:rPr lang="en-US" altLang="en-US">
                <a:latin typeface="Arial" panose="020B0604020202020204" pitchFamily="34" charset="0"/>
                <a:ea typeface="ＭＳ Ｐゴシック" panose="020B0600070205080204" pitchFamily="34" charset="-128"/>
              </a:rPr>
              <a:t>･Double space again and center the title.</a:t>
            </a:r>
          </a:p>
          <a:p>
            <a:pPr lvl="2" eaLnBrk="1" hangingPunct="1">
              <a:spcBef>
                <a:spcPct val="0"/>
              </a:spcBef>
            </a:pPr>
            <a:r>
              <a:rPr lang="en-US" altLang="en-US">
                <a:latin typeface="Arial" panose="020B0604020202020204" pitchFamily="34" charset="0"/>
                <a:ea typeface="ＭＳ Ｐゴシック" panose="020B0600070205080204" pitchFamily="34" charset="-128"/>
              </a:rPr>
              <a:t>Do not underline, italicize, or place your title in quotation marks; write the title in Title Case (standard capitalization), not in all capital letters.</a:t>
            </a:r>
          </a:p>
          <a:p>
            <a:pPr lvl="2" eaLnBrk="1" hangingPunct="1">
              <a:spcBef>
                <a:spcPct val="0"/>
              </a:spcBef>
            </a:pPr>
            <a:r>
              <a:rPr lang="en-US" altLang="en-US">
                <a:latin typeface="Arial" panose="020B0604020202020204" pitchFamily="34" charset="0"/>
                <a:ea typeface="ＭＳ Ｐゴシック" panose="020B0600070205080204" pitchFamily="34" charset="-128"/>
              </a:rPr>
              <a:t>･Use quotation marks and/or italics when referring to other works in your title, just as you would in your text: Fear and Loathing in Las Vegas as Morality Play; Human Weariness in “After Apple Picking</a:t>
            </a:r>
            <a:r>
              <a:rPr lang="en-US" altLang="ja-JP">
                <a:latin typeface="Arial" panose="020B0604020202020204" pitchFamily="34" charset="0"/>
                <a:ea typeface="ＭＳ Ｐゴシック" panose="020B0600070205080204" pitchFamily="34" charset="-128"/>
              </a:rPr>
              <a:t>“</a:t>
            </a:r>
          </a:p>
          <a:p>
            <a:pPr lvl="2" eaLnBrk="1" hangingPunct="1">
              <a:spcBef>
                <a:spcPct val="0"/>
              </a:spcBef>
            </a:pPr>
            <a:r>
              <a:rPr lang="en-US" altLang="en-US">
                <a:latin typeface="Arial" panose="020B0604020202020204" pitchFamily="34" charset="0"/>
                <a:ea typeface="ＭＳ Ｐゴシック" panose="020B0600070205080204" pitchFamily="34" charset="-128"/>
              </a:rPr>
              <a:t>･Double space between the title and the first line of the text.</a:t>
            </a:r>
          </a:p>
          <a:p>
            <a:pPr lvl="2" eaLnBrk="1" hangingPunct="1">
              <a:spcBef>
                <a:spcPct val="0"/>
              </a:spcBef>
            </a:pPr>
            <a:r>
              <a:rPr lang="en-US" altLang="en-US">
                <a:latin typeface="Arial" panose="020B0604020202020204" pitchFamily="34" charset="0"/>
                <a:ea typeface="ＭＳ Ｐゴシック" panose="020B0600070205080204" pitchFamily="34" charset="-128"/>
              </a:rPr>
              <a:t>･Create a header in the upper right-hand corner that includes your last name, followed by a space with a page number; number all pages consecutively with Arabic numerals (1, 2, 3, 4, etc.), one-half inch from the top and flush with the right margin. (Note: Your instructor or other readers may ask that you omit last name/page number header on your first page. Always follow instructor guidelines.)</a:t>
            </a:r>
          </a:p>
          <a:p>
            <a:pPr eaLnBrk="1" hangingPunct="1">
              <a:spcBef>
                <a:spcPct val="0"/>
              </a:spcBef>
            </a:pPr>
            <a:endParaRPr lang="en-US" altLang="en-US">
              <a:ea typeface="ＭＳ Ｐゴシック" panose="020B0600070205080204" pitchFamily="34" charset="-128"/>
            </a:endParaRPr>
          </a:p>
        </p:txBody>
      </p:sp>
      <p:sp>
        <p:nvSpPr>
          <p:cNvPr id="34819" name="Slide Number Placeholder 3">
            <a:extLst>
              <a:ext uri="{FF2B5EF4-FFF2-40B4-BE49-F238E27FC236}">
                <a16:creationId xmlns="" xmlns:a16="http://schemas.microsoft.com/office/drawing/2014/main" id="{A6C8B6A4-16A3-3745-9B00-F98C48CEC57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BD2B85B3-B411-364A-92BF-254FC9533C7C}" type="slidenum">
              <a:rPr lang="en-US" altLang="en-US" smtClean="0"/>
              <a:pPr>
                <a:spcBef>
                  <a:spcPct val="0"/>
                </a:spcBef>
              </a:pPr>
              <a:t>12</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a:extLst>
              <a:ext uri="{FF2B5EF4-FFF2-40B4-BE49-F238E27FC236}">
                <a16:creationId xmlns="" xmlns:a16="http://schemas.microsoft.com/office/drawing/2014/main" id="{1E87B838-1C5D-6E44-A499-5C29909BAB5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Notes Placeholder 2">
            <a:extLst>
              <a:ext uri="{FF2B5EF4-FFF2-40B4-BE49-F238E27FC236}">
                <a16:creationId xmlns="" xmlns:a16="http://schemas.microsoft.com/office/drawing/2014/main" id="{F2BEFE58-433D-7942-ABBC-B4306649BFF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spcBef>
                <a:spcPct val="0"/>
              </a:spcBef>
            </a:pPr>
            <a:r>
              <a:rPr lang="en-US" altLang="en-US">
                <a:latin typeface="Arial" panose="020B0604020202020204" pitchFamily="34" charset="0"/>
                <a:ea typeface="ＭＳ Ｐゴシック" panose="020B0600070205080204" pitchFamily="34" charset="-128"/>
              </a:rPr>
              <a:t>The MLA Handbook for Writers of Research Papers, 8th ed. supersedes both the 7</a:t>
            </a:r>
            <a:r>
              <a:rPr lang="en-US" altLang="en-US" baseline="30000">
                <a:latin typeface="Arial" panose="020B0604020202020204" pitchFamily="34" charset="0"/>
                <a:ea typeface="ＭＳ Ｐゴシック" panose="020B0600070205080204" pitchFamily="34" charset="-128"/>
              </a:rPr>
              <a:t>th</a:t>
            </a:r>
            <a:r>
              <a:rPr lang="en-US" altLang="en-US">
                <a:latin typeface="Arial" panose="020B0604020202020204" pitchFamily="34" charset="0"/>
                <a:ea typeface="ＭＳ Ｐゴシック" panose="020B0600070205080204" pitchFamily="34" charset="-128"/>
              </a:rPr>
              <a:t> edition handbook and the MLA Style Manual and Guide to Scholarly Publishing, 3rd ed. The style of documentation outlined in the 8</a:t>
            </a:r>
            <a:r>
              <a:rPr lang="en-US" altLang="en-US" baseline="30000">
                <a:latin typeface="Arial" panose="020B0604020202020204" pitchFamily="34" charset="0"/>
                <a:ea typeface="ＭＳ Ｐゴシック" panose="020B0600070205080204" pitchFamily="34" charset="-128"/>
              </a:rPr>
              <a:t>th</a:t>
            </a:r>
            <a:r>
              <a:rPr lang="en-US" altLang="en-US">
                <a:latin typeface="Arial" panose="020B0604020202020204" pitchFamily="34" charset="0"/>
                <a:ea typeface="ＭＳ Ｐゴシック" panose="020B0600070205080204" pitchFamily="34" charset="-128"/>
              </a:rPr>
              <a:t> edition serves the needs of students who are writing research papers, as well as scholars who publish professionally.  This presentation will mostly focus on MLA formatting and style concerns that affect writing research papers.</a:t>
            </a:r>
          </a:p>
          <a:p>
            <a:pPr eaLnBrk="1" hangingPunct="1">
              <a:lnSpc>
                <a:spcPct val="90000"/>
              </a:lnSpc>
              <a:spcBef>
                <a:spcPct val="0"/>
              </a:spcBef>
            </a:pPr>
            <a:endParaRPr lang="en-US" altLang="en-US">
              <a:latin typeface="Arial" panose="020B0604020202020204" pitchFamily="34" charset="0"/>
              <a:ea typeface="ＭＳ Ｐゴシック" panose="020B0600070205080204" pitchFamily="34" charset="-128"/>
            </a:endParaRPr>
          </a:p>
          <a:p>
            <a:pPr eaLnBrk="1" hangingPunct="1">
              <a:lnSpc>
                <a:spcPct val="90000"/>
              </a:lnSpc>
              <a:spcBef>
                <a:spcPct val="0"/>
              </a:spcBef>
            </a:pPr>
            <a:r>
              <a:rPr lang="en-US" altLang="en-US">
                <a:latin typeface="Arial" panose="020B0604020202020204" pitchFamily="34" charset="0"/>
                <a:ea typeface="ＭＳ Ｐゴシック" panose="020B0600070205080204" pitchFamily="34" charset="-128"/>
              </a:rPr>
              <a:t>MLA style is often used in the following disciplines: humanities, languages, literature, linguistics, philosophy, communication, religion, and others.</a:t>
            </a:r>
          </a:p>
          <a:p>
            <a:pPr eaLnBrk="1" hangingPunct="1">
              <a:lnSpc>
                <a:spcPct val="90000"/>
              </a:lnSpc>
              <a:spcBef>
                <a:spcPct val="0"/>
              </a:spcBef>
            </a:pPr>
            <a:endParaRPr lang="en-US" altLang="en-US">
              <a:latin typeface="Arial" panose="020B0604020202020204" pitchFamily="34" charset="0"/>
              <a:ea typeface="ＭＳ Ｐゴシック" panose="020B0600070205080204" pitchFamily="34" charset="-128"/>
            </a:endParaRPr>
          </a:p>
          <a:p>
            <a:pPr eaLnBrk="1" hangingPunct="1">
              <a:lnSpc>
                <a:spcPct val="90000"/>
              </a:lnSpc>
              <a:spcBef>
                <a:spcPct val="0"/>
              </a:spcBef>
            </a:pPr>
            <a:r>
              <a:rPr lang="en-US" altLang="en-US">
                <a:latin typeface="Arial" panose="020B0604020202020204" pitchFamily="34" charset="0"/>
                <a:ea typeface="ＭＳ Ｐゴシック" panose="020B0600070205080204" pitchFamily="34" charset="-128"/>
              </a:rPr>
              <a:t>MLA format provides writers with a uniform format for document layout and documenting sources. Proper MLA style shows that writers are conscientious of the standards of writing in their respective disciplines. Properly documenting sources also ensures that an author is not plagiarizing.</a:t>
            </a:r>
          </a:p>
          <a:p>
            <a:pPr eaLnBrk="1" hangingPunct="1">
              <a:spcBef>
                <a:spcPct val="0"/>
              </a:spcBef>
            </a:pPr>
            <a:endParaRPr lang="en-US" altLang="en-US">
              <a:ea typeface="ＭＳ Ｐゴシック" panose="020B0600070205080204" pitchFamily="34" charset="-128"/>
            </a:endParaRPr>
          </a:p>
        </p:txBody>
      </p:sp>
      <p:sp>
        <p:nvSpPr>
          <p:cNvPr id="18435" name="Slide Number Placeholder 3">
            <a:extLst>
              <a:ext uri="{FF2B5EF4-FFF2-40B4-BE49-F238E27FC236}">
                <a16:creationId xmlns="" xmlns:a16="http://schemas.microsoft.com/office/drawing/2014/main" id="{DDFBB7BF-1FB0-2F43-9CA1-E587B2700DC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EE45552A-3865-944F-94DE-F13C60A9609D}" type="slidenum">
              <a:rPr lang="en-US" altLang="en-US" smtClean="0"/>
              <a:pPr>
                <a:spcBef>
                  <a:spcPct val="0"/>
                </a:spcBef>
              </a:pPr>
              <a:t>4</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a:extLst>
              <a:ext uri="{FF2B5EF4-FFF2-40B4-BE49-F238E27FC236}">
                <a16:creationId xmlns="" xmlns:a16="http://schemas.microsoft.com/office/drawing/2014/main" id="{B072B09C-B1FA-014E-9185-7DA685094B2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2" name="Notes Placeholder 2">
            <a:extLst>
              <a:ext uri="{FF2B5EF4-FFF2-40B4-BE49-F238E27FC236}">
                <a16:creationId xmlns="" xmlns:a16="http://schemas.microsoft.com/office/drawing/2014/main" id="{3D20C8EB-3599-4346-BB04-A04E02872AE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latin typeface="Arial" panose="020B0604020202020204" pitchFamily="34" charset="0"/>
                <a:ea typeface="ＭＳ Ｐゴシック" panose="020B0600070205080204" pitchFamily="34" charset="-128"/>
              </a:rPr>
              <a:t>This slide presents three basic areas regulated by MLA students need to be aware of—document format, in-text citations, and works cited. The following slides provide detailed explanations regarding each area.</a:t>
            </a:r>
          </a:p>
          <a:p>
            <a:pPr eaLnBrk="1" hangingPunct="1">
              <a:spcBef>
                <a:spcPct val="0"/>
              </a:spcBef>
            </a:pPr>
            <a:endParaRPr lang="en-US" altLang="en-US">
              <a:ea typeface="ＭＳ Ｐゴシック" panose="020B0600070205080204" pitchFamily="34" charset="-128"/>
            </a:endParaRPr>
          </a:p>
        </p:txBody>
      </p:sp>
      <p:sp>
        <p:nvSpPr>
          <p:cNvPr id="20483" name="Slide Number Placeholder 3">
            <a:extLst>
              <a:ext uri="{FF2B5EF4-FFF2-40B4-BE49-F238E27FC236}">
                <a16:creationId xmlns="" xmlns:a16="http://schemas.microsoft.com/office/drawing/2014/main" id="{56D185AA-8517-4D48-9B2C-CD3FA2F1C51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6A0B4162-CBFF-2944-8DCE-5F8E07A970F4}" type="slidenum">
              <a:rPr lang="en-US" altLang="en-US" smtClean="0"/>
              <a:pPr>
                <a:spcBef>
                  <a:spcPct val="0"/>
                </a:spcBef>
              </a:pPr>
              <a:t>5</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a:extLst>
              <a:ext uri="{FF2B5EF4-FFF2-40B4-BE49-F238E27FC236}">
                <a16:creationId xmlns="" xmlns:a16="http://schemas.microsoft.com/office/drawing/2014/main" id="{C7A83311-91AE-4449-87A8-58A98AC4243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0" name="Notes Placeholder 2">
            <a:extLst>
              <a:ext uri="{FF2B5EF4-FFF2-40B4-BE49-F238E27FC236}">
                <a16:creationId xmlns="" xmlns:a16="http://schemas.microsoft.com/office/drawing/2014/main" id="{055801DA-6EDA-D54F-BCEA-995D190C855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spcBef>
                <a:spcPct val="0"/>
              </a:spcBef>
            </a:pPr>
            <a:r>
              <a:rPr lang="en-US" altLang="en-US">
                <a:latin typeface="Arial" panose="020B0604020202020204" pitchFamily="34" charset="0"/>
                <a:ea typeface="ＭＳ Ｐゴシック" panose="020B0600070205080204" pitchFamily="34" charset="-128"/>
              </a:rPr>
              <a:t>Principle 1: In previous versions of the MLA Handbook, an entry in the works-cited list was based on the source’s publication format (book, periodical, Web article, etc.). The issue with that system is that a work in a new type of medium could not be properly cited until MLA created a format for it. In the current system, sources are documented based on facts that are common to all types of publications, such as author, title, and year. Now, in order to cite a source, a writer now must examine it and document it based on a set of universal principles (more about that to come).</a:t>
            </a:r>
          </a:p>
          <a:p>
            <a:pPr eaLnBrk="1" hangingPunct="1">
              <a:lnSpc>
                <a:spcPct val="90000"/>
              </a:lnSpc>
              <a:spcBef>
                <a:spcPct val="0"/>
              </a:spcBef>
            </a:pPr>
            <a:endParaRPr lang="en-US" altLang="en-US">
              <a:latin typeface="Arial" panose="020B0604020202020204" pitchFamily="34" charset="0"/>
              <a:ea typeface="ＭＳ Ｐゴシック" panose="020B0600070205080204" pitchFamily="34" charset="-128"/>
            </a:endParaRPr>
          </a:p>
          <a:p>
            <a:pPr eaLnBrk="1" hangingPunct="1">
              <a:lnSpc>
                <a:spcPct val="90000"/>
              </a:lnSpc>
              <a:spcBef>
                <a:spcPct val="0"/>
              </a:spcBef>
            </a:pPr>
            <a:r>
              <a:rPr lang="en-US" altLang="en-US">
                <a:latin typeface="Arial" panose="020B0604020202020204" pitchFamily="34" charset="0"/>
                <a:ea typeface="ＭＳ Ｐゴシック" panose="020B0600070205080204" pitchFamily="34" charset="-128"/>
              </a:rPr>
              <a:t>Principle 2: Two scholars may use the same source differently. Therefore, a writer who is working on a specialized topic in a particular field will include documentation information that a writer who is using the source more generally will not.</a:t>
            </a:r>
          </a:p>
          <a:p>
            <a:pPr eaLnBrk="1" hangingPunct="1">
              <a:lnSpc>
                <a:spcPct val="90000"/>
              </a:lnSpc>
              <a:spcBef>
                <a:spcPct val="0"/>
              </a:spcBef>
            </a:pPr>
            <a:endParaRPr lang="en-US" altLang="en-US">
              <a:latin typeface="Arial" panose="020B0604020202020204" pitchFamily="34" charset="0"/>
              <a:ea typeface="ＭＳ Ｐゴシック" panose="020B0600070205080204" pitchFamily="34" charset="-128"/>
            </a:endParaRPr>
          </a:p>
          <a:p>
            <a:pPr eaLnBrk="1" hangingPunct="1">
              <a:lnSpc>
                <a:spcPct val="90000"/>
              </a:lnSpc>
              <a:spcBef>
                <a:spcPct val="0"/>
              </a:spcBef>
            </a:pPr>
            <a:r>
              <a:rPr lang="en-US" altLang="en-US">
                <a:latin typeface="Arial" panose="020B0604020202020204" pitchFamily="34" charset="0"/>
                <a:ea typeface="ＭＳ Ｐゴシック" panose="020B0600070205080204" pitchFamily="34" charset="-128"/>
              </a:rPr>
              <a:t>Principle 3: As a writer, you document sources so that your readers may locate them and learn more about your particular argument or essay. Proper citation demonstrates your credibility by showing that you’ve thoroughly researched your topic. Your citations must be comprehensive and consistent so that readers may find the sources consulted and come to their own opinions on your topic.</a:t>
            </a:r>
          </a:p>
          <a:p>
            <a:pPr eaLnBrk="1" hangingPunct="1">
              <a:lnSpc>
                <a:spcPct val="90000"/>
              </a:lnSpc>
              <a:spcBef>
                <a:spcPct val="0"/>
              </a:spcBef>
            </a:pPr>
            <a:endParaRPr lang="en-US" altLang="en-US">
              <a:latin typeface="Arial" panose="020B0604020202020204" pitchFamily="34" charset="0"/>
              <a:ea typeface="ＭＳ Ｐゴシック" panose="020B0600070205080204" pitchFamily="34" charset="-128"/>
            </a:endParaRPr>
          </a:p>
          <a:p>
            <a:pPr eaLnBrk="1" hangingPunct="1">
              <a:lnSpc>
                <a:spcPct val="90000"/>
              </a:lnSpc>
              <a:spcBef>
                <a:spcPct val="0"/>
              </a:spcBef>
            </a:pPr>
            <a:r>
              <a:rPr lang="en-US" altLang="en-US">
                <a:latin typeface="Arial" panose="020B0604020202020204" pitchFamily="34" charset="0"/>
                <a:ea typeface="ＭＳ Ｐゴシック" panose="020B0600070205080204" pitchFamily="34" charset="-128"/>
              </a:rPr>
              <a:t/>
            </a:r>
            <a:br>
              <a:rPr lang="en-US" altLang="en-US">
                <a:latin typeface="Arial" panose="020B0604020202020204" pitchFamily="34" charset="0"/>
                <a:ea typeface="ＭＳ Ｐゴシック" panose="020B0600070205080204" pitchFamily="34" charset="-128"/>
              </a:rPr>
            </a:br>
            <a:endParaRPr lang="en-US" altLang="en-US">
              <a:ea typeface="ＭＳ Ｐゴシック" panose="020B0600070205080204" pitchFamily="34" charset="-128"/>
            </a:endParaRPr>
          </a:p>
        </p:txBody>
      </p:sp>
      <p:sp>
        <p:nvSpPr>
          <p:cNvPr id="22531" name="Slide Number Placeholder 3">
            <a:extLst>
              <a:ext uri="{FF2B5EF4-FFF2-40B4-BE49-F238E27FC236}">
                <a16:creationId xmlns="" xmlns:a16="http://schemas.microsoft.com/office/drawing/2014/main" id="{3243DE7E-16A5-5F44-A7F6-B150BF5D903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B65745DD-96D7-8E48-AE7E-127A51478BE0}" type="slidenum">
              <a:rPr lang="en-US" altLang="en-US" smtClean="0"/>
              <a:pPr>
                <a:spcBef>
                  <a:spcPct val="0"/>
                </a:spcBef>
              </a:pPr>
              <a:t>6</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a:extLst>
              <a:ext uri="{FF2B5EF4-FFF2-40B4-BE49-F238E27FC236}">
                <a16:creationId xmlns="" xmlns:a16="http://schemas.microsoft.com/office/drawing/2014/main" id="{71753EFD-A6F5-9D48-9650-D7C43E62635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8" name="Notes Placeholder 2">
            <a:extLst>
              <a:ext uri="{FF2B5EF4-FFF2-40B4-BE49-F238E27FC236}">
                <a16:creationId xmlns="" xmlns:a16="http://schemas.microsoft.com/office/drawing/2014/main" id="{2C5A99C1-3048-0E4D-917A-9A8657D7A23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latin typeface="Arial" panose="020B0604020202020204" pitchFamily="34" charset="0"/>
                <a:ea typeface="ＭＳ Ｐゴシック" panose="020B0600070205080204" pitchFamily="34" charset="-128"/>
              </a:rPr>
              <a:t>This PPT will cover the 2016 updates to the 8</a:t>
            </a:r>
            <a:r>
              <a:rPr lang="en-US" altLang="en-US" baseline="30000">
                <a:latin typeface="Arial" panose="020B0604020202020204" pitchFamily="34" charset="0"/>
                <a:ea typeface="ＭＳ Ｐゴシック" panose="020B0600070205080204" pitchFamily="34" charset="-128"/>
              </a:rPr>
              <a:t>th</a:t>
            </a:r>
            <a:r>
              <a:rPr lang="en-US" altLang="en-US">
                <a:latin typeface="Arial" panose="020B0604020202020204" pitchFamily="34" charset="0"/>
                <a:ea typeface="ＭＳ Ｐゴシック" panose="020B0600070205080204" pitchFamily="34" charset="-128"/>
              </a:rPr>
              <a:t> edition of the MLA Handbook: how to format a paper, create in-text citations, and document sources.</a:t>
            </a:r>
            <a:endParaRPr lang="en-US" altLang="en-US">
              <a:ea typeface="ＭＳ Ｐゴシック" panose="020B0600070205080204" pitchFamily="34" charset="-128"/>
            </a:endParaRPr>
          </a:p>
        </p:txBody>
      </p:sp>
      <p:sp>
        <p:nvSpPr>
          <p:cNvPr id="24579" name="Slide Number Placeholder 3">
            <a:extLst>
              <a:ext uri="{FF2B5EF4-FFF2-40B4-BE49-F238E27FC236}">
                <a16:creationId xmlns="" xmlns:a16="http://schemas.microsoft.com/office/drawing/2014/main" id="{409A18D4-9B8B-9C48-A201-07E70C9418B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FD8ABF37-0FC8-0246-AF98-11254A863F74}" type="slidenum">
              <a:rPr lang="en-US" altLang="en-US" smtClean="0"/>
              <a:pPr>
                <a:spcBef>
                  <a:spcPct val="0"/>
                </a:spcBef>
              </a:pPr>
              <a:t>7</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a:extLst>
              <a:ext uri="{FF2B5EF4-FFF2-40B4-BE49-F238E27FC236}">
                <a16:creationId xmlns="" xmlns:a16="http://schemas.microsoft.com/office/drawing/2014/main" id="{F34D6114-4E69-8D4F-9D2C-065A721BECF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Notes Placeholder 2">
            <a:extLst>
              <a:ext uri="{FF2B5EF4-FFF2-40B4-BE49-F238E27FC236}">
                <a16:creationId xmlns="" xmlns:a16="http://schemas.microsoft.com/office/drawing/2014/main" id="{09427EE0-0E26-ED49-9FD4-66964D73AB7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latin typeface="Arial" panose="020B0604020202020204" pitchFamily="34" charset="0"/>
                <a:ea typeface="ＭＳ Ｐゴシック" panose="020B0600070205080204" pitchFamily="34" charset="-128"/>
              </a:rPr>
              <a:t>Many instructors who require their students to use MLA formatting and citation style have small exceptions to different MLA rules. Every bit of instruction and direction given in this presentation comes with this recommendation: ALWAYS follow the specific instructions given by your instructor.</a:t>
            </a:r>
          </a:p>
          <a:p>
            <a:pPr eaLnBrk="1" hangingPunct="1">
              <a:spcBef>
                <a:spcPct val="0"/>
              </a:spcBef>
            </a:pPr>
            <a:endParaRPr lang="en-US" altLang="en-US">
              <a:ea typeface="ＭＳ Ｐゴシック" panose="020B0600070205080204" pitchFamily="34" charset="-128"/>
            </a:endParaRPr>
          </a:p>
        </p:txBody>
      </p:sp>
      <p:sp>
        <p:nvSpPr>
          <p:cNvPr id="26627" name="Slide Number Placeholder 3">
            <a:extLst>
              <a:ext uri="{FF2B5EF4-FFF2-40B4-BE49-F238E27FC236}">
                <a16:creationId xmlns="" xmlns:a16="http://schemas.microsoft.com/office/drawing/2014/main" id="{ECF952D3-D190-7942-9117-D82EB8A4B75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7419D6B0-A9E8-6744-8B71-28344CC4CA96}" type="slidenum">
              <a:rPr lang="en-US" altLang="en-US" smtClean="0"/>
              <a:pPr>
                <a:spcBef>
                  <a:spcPct val="0"/>
                </a:spcBef>
              </a:pPr>
              <a:t>8</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a:extLst>
              <a:ext uri="{FF2B5EF4-FFF2-40B4-BE49-F238E27FC236}">
                <a16:creationId xmlns="" xmlns:a16="http://schemas.microsoft.com/office/drawing/2014/main" id="{BAB3F8FF-17B6-A640-A71C-8EF908D16FA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0" name="Notes Placeholder 2">
            <a:extLst>
              <a:ext uri="{FF2B5EF4-FFF2-40B4-BE49-F238E27FC236}">
                <a16:creationId xmlns="" xmlns:a16="http://schemas.microsoft.com/office/drawing/2014/main" id="{D9304DBE-111B-3A48-87E9-C86DED0E1475}"/>
              </a:ext>
            </a:extLst>
          </p:cNvPr>
          <p:cNvSpPr>
            <a:spLocks noGrp="1"/>
          </p:cNvSpPr>
          <p:nvPr>
            <p:ph type="body" idx="1"/>
          </p:nvPr>
        </p:nvSpPr>
        <p:spPr bwMode="auto">
          <a:extLst/>
        </p:spPr>
        <p:txBody>
          <a:bodyPr wrap="square" numCol="1" anchor="t" anchorCtr="0" compatLnSpc="1">
            <a:prstTxWarp prst="textNoShape">
              <a:avLst/>
            </a:prstTxWarp>
          </a:bodyPr>
          <a:lstStyle/>
          <a:p>
            <a:pPr marL="171450" indent="-171450" eaLnBrk="1" hangingPunct="1">
              <a:lnSpc>
                <a:spcPct val="90000"/>
              </a:lnSpc>
              <a:spcBef>
                <a:spcPct val="0"/>
              </a:spcBef>
              <a:buFont typeface="Arial"/>
              <a:buChar char="•"/>
              <a:defRPr/>
            </a:pPr>
            <a:r>
              <a:rPr lang="en-US">
                <a:latin typeface="Arial" charset="0"/>
              </a:rPr>
              <a:t>The entire document should be double-spaced, including the heading, block quotations, footnotes/endnotes, and list of works cited. There should be no extra space between paragraphs.</a:t>
            </a:r>
          </a:p>
          <a:p>
            <a:pPr marL="171450" indent="-171450" eaLnBrk="1" hangingPunct="1">
              <a:lnSpc>
                <a:spcPct val="90000"/>
              </a:lnSpc>
              <a:spcBef>
                <a:spcPct val="0"/>
              </a:spcBef>
              <a:buFont typeface="Arial"/>
              <a:buChar char="•"/>
              <a:defRPr/>
            </a:pPr>
            <a:r>
              <a:rPr lang="en-US">
                <a:latin typeface="Arial" charset="0"/>
              </a:rPr>
              <a:t>Leave only one space after periods or other punctuation marks (unless otherwise instructed by your instructor).</a:t>
            </a:r>
          </a:p>
          <a:p>
            <a:pPr marL="171450" indent="-171450" eaLnBrk="1" hangingPunct="1">
              <a:lnSpc>
                <a:spcPct val="90000"/>
              </a:lnSpc>
              <a:spcBef>
                <a:spcPct val="0"/>
              </a:spcBef>
              <a:buFont typeface="Arial"/>
              <a:buChar char="•"/>
              <a:defRPr/>
            </a:pPr>
            <a:r>
              <a:rPr lang="en-US">
                <a:latin typeface="Arial" charset="0"/>
              </a:rPr>
              <a:t>Set the margins of your document to 1 inch on all sides</a:t>
            </a:r>
          </a:p>
          <a:p>
            <a:pPr marL="171450" indent="-171450" eaLnBrk="1" hangingPunct="1">
              <a:lnSpc>
                <a:spcPct val="90000"/>
              </a:lnSpc>
              <a:spcBef>
                <a:spcPct val="0"/>
              </a:spcBef>
              <a:buFont typeface="Arial"/>
              <a:buChar char="•"/>
              <a:defRPr/>
            </a:pPr>
            <a:r>
              <a:rPr lang="en-US">
                <a:latin typeface="Arial" charset="0"/>
              </a:rPr>
              <a:t>Indent the first line of paragraphs one half-inch from the left margin. MLA recommends that you use the Tab key as opposed to pushing the Space Bar five times.</a:t>
            </a:r>
          </a:p>
          <a:p>
            <a:pPr eaLnBrk="1" hangingPunct="1">
              <a:spcBef>
                <a:spcPct val="0"/>
              </a:spcBef>
              <a:defRPr/>
            </a:pPr>
            <a:endParaRPr lang="en-US"/>
          </a:p>
        </p:txBody>
      </p:sp>
      <p:sp>
        <p:nvSpPr>
          <p:cNvPr id="28675" name="Slide Number Placeholder 3">
            <a:extLst>
              <a:ext uri="{FF2B5EF4-FFF2-40B4-BE49-F238E27FC236}">
                <a16:creationId xmlns="" xmlns:a16="http://schemas.microsoft.com/office/drawing/2014/main" id="{AECADD2F-A261-004C-A13C-80FF2779005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BFBB4356-6392-B24E-A127-CA510E5C368C}" type="slidenum">
              <a:rPr lang="en-US" altLang="en-US" smtClean="0"/>
              <a:pPr>
                <a:spcBef>
                  <a:spcPct val="0"/>
                </a:spcBef>
              </a:pPr>
              <a:t>9</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a:extLst>
              <a:ext uri="{FF2B5EF4-FFF2-40B4-BE49-F238E27FC236}">
                <a16:creationId xmlns="" xmlns:a16="http://schemas.microsoft.com/office/drawing/2014/main" id="{C33A4303-5D8C-D242-88B9-4786BB7C937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2" name="Notes Placeholder 2">
            <a:extLst>
              <a:ext uri="{FF2B5EF4-FFF2-40B4-BE49-F238E27FC236}">
                <a16:creationId xmlns="" xmlns:a16="http://schemas.microsoft.com/office/drawing/2014/main" id="{EE7713D3-9609-284E-9F40-BE49E76C4D5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spcBef>
                <a:spcPct val="0"/>
              </a:spcBef>
            </a:pPr>
            <a:r>
              <a:rPr lang="en-US" altLang="en-US">
                <a:latin typeface="Arial" panose="020B0604020202020204" pitchFamily="34" charset="0"/>
                <a:ea typeface="ＭＳ Ｐゴシック" panose="020B0600070205080204" pitchFamily="34" charset="-128"/>
              </a:rPr>
              <a:t>Create a header that numbers all pages consecutively in the upper right-hand corner, one-half inch from the top and flush with the right margin. (Note: Your instructor may ask that you omit the number on your first page. Always follow your instructor's guidelines.)</a:t>
            </a:r>
          </a:p>
          <a:p>
            <a:pPr eaLnBrk="1" hangingPunct="1">
              <a:lnSpc>
                <a:spcPct val="90000"/>
              </a:lnSpc>
              <a:spcBef>
                <a:spcPct val="0"/>
              </a:spcBef>
            </a:pPr>
            <a:r>
              <a:rPr lang="en-US" altLang="en-US">
                <a:latin typeface="Arial" panose="020B0604020202020204" pitchFamily="34" charset="0"/>
                <a:ea typeface="ＭＳ Ｐゴシック" panose="020B0600070205080204" pitchFamily="34" charset="-128"/>
              </a:rPr>
              <a:t>･Use italics throughout your essay for the titles of longer works</a:t>
            </a:r>
          </a:p>
          <a:p>
            <a:pPr eaLnBrk="1" hangingPunct="1">
              <a:lnSpc>
                <a:spcPct val="90000"/>
              </a:lnSpc>
              <a:spcBef>
                <a:spcPct val="0"/>
              </a:spcBef>
            </a:pPr>
            <a:r>
              <a:rPr lang="en-US" altLang="en-US">
                <a:latin typeface="Arial" panose="020B0604020202020204" pitchFamily="34" charset="0"/>
                <a:ea typeface="ＭＳ Ｐゴシック" panose="020B0600070205080204" pitchFamily="34" charset="-128"/>
              </a:rPr>
              <a:t>･If you have any endnotes, include them on a separate page before your works-cited list. Title the section Notes (centered, unformatted).</a:t>
            </a:r>
          </a:p>
          <a:p>
            <a:pPr eaLnBrk="1" hangingPunct="1">
              <a:spcBef>
                <a:spcPct val="0"/>
              </a:spcBef>
            </a:pPr>
            <a:endParaRPr lang="en-US" altLang="en-US">
              <a:ea typeface="ＭＳ Ｐゴシック" panose="020B0600070205080204" pitchFamily="34" charset="-128"/>
            </a:endParaRPr>
          </a:p>
        </p:txBody>
      </p:sp>
      <p:sp>
        <p:nvSpPr>
          <p:cNvPr id="30723" name="Slide Number Placeholder 3">
            <a:extLst>
              <a:ext uri="{FF2B5EF4-FFF2-40B4-BE49-F238E27FC236}">
                <a16:creationId xmlns="" xmlns:a16="http://schemas.microsoft.com/office/drawing/2014/main" id="{64745F13-B7CB-974D-B330-1A1A86FA1BF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18DA460A-8155-C647-83BD-38CD03419E33}" type="slidenum">
              <a:rPr lang="en-US" altLang="en-US" smtClean="0"/>
              <a:pPr>
                <a:spcBef>
                  <a:spcPct val="0"/>
                </a:spcBef>
              </a:pPr>
              <a:t>10</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a:extLst>
              <a:ext uri="{FF2B5EF4-FFF2-40B4-BE49-F238E27FC236}">
                <a16:creationId xmlns="" xmlns:a16="http://schemas.microsoft.com/office/drawing/2014/main" id="{4C991EE7-EDE7-F345-9A72-619B914FE33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a:extLst>
              <a:ext uri="{FF2B5EF4-FFF2-40B4-BE49-F238E27FC236}">
                <a16:creationId xmlns="" xmlns:a16="http://schemas.microsoft.com/office/drawing/2014/main" id="{7AE713B0-DA4E-6440-A9B6-B6F85AA3F9D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2" eaLnBrk="1" hangingPunct="1">
              <a:spcBef>
                <a:spcPct val="0"/>
              </a:spcBef>
            </a:pPr>
            <a:r>
              <a:rPr lang="en-US" altLang="en-US">
                <a:latin typeface="Arial" panose="020B0604020202020204" pitchFamily="34" charset="0"/>
                <a:ea typeface="ＭＳ Ｐゴシック" panose="020B0600070205080204" pitchFamily="34" charset="-128"/>
              </a:rPr>
              <a:t>･Do not make a title page for your paper unless specifically requested</a:t>
            </a:r>
          </a:p>
          <a:p>
            <a:pPr lvl="2" eaLnBrk="1" hangingPunct="1">
              <a:spcBef>
                <a:spcPct val="0"/>
              </a:spcBef>
            </a:pPr>
            <a:r>
              <a:rPr lang="en-US" altLang="en-US">
                <a:latin typeface="Arial" panose="020B0604020202020204" pitchFamily="34" charset="0"/>
                <a:ea typeface="ＭＳ Ｐゴシック" panose="020B0600070205080204" pitchFamily="34" charset="-128"/>
              </a:rPr>
              <a:t>･In the upper left-hand corner of the first page, list your name, your instructor's name, the course, and the date. Again, be sure to use double-spaced text.</a:t>
            </a:r>
          </a:p>
          <a:p>
            <a:pPr lvl="2" eaLnBrk="1" hangingPunct="1">
              <a:spcBef>
                <a:spcPct val="0"/>
              </a:spcBef>
            </a:pPr>
            <a:r>
              <a:rPr lang="en-US" altLang="en-US">
                <a:latin typeface="Arial" panose="020B0604020202020204" pitchFamily="34" charset="0"/>
                <a:ea typeface="ＭＳ Ｐゴシック" panose="020B0600070205080204" pitchFamily="34" charset="-128"/>
              </a:rPr>
              <a:t>･Double space again and center the title.</a:t>
            </a:r>
          </a:p>
          <a:p>
            <a:pPr lvl="2" eaLnBrk="1" hangingPunct="1">
              <a:spcBef>
                <a:spcPct val="0"/>
              </a:spcBef>
            </a:pPr>
            <a:r>
              <a:rPr lang="en-US" altLang="en-US">
                <a:latin typeface="Arial" panose="020B0604020202020204" pitchFamily="34" charset="0"/>
                <a:ea typeface="ＭＳ Ｐゴシック" panose="020B0600070205080204" pitchFamily="34" charset="-128"/>
              </a:rPr>
              <a:t>Do not underline, italicize, or place your title in quotation marks; write the title in Title Case (standard capitalization), not in all capital letters.</a:t>
            </a:r>
          </a:p>
          <a:p>
            <a:pPr lvl="2" eaLnBrk="1" hangingPunct="1">
              <a:spcBef>
                <a:spcPct val="0"/>
              </a:spcBef>
            </a:pPr>
            <a:r>
              <a:rPr lang="en-US" altLang="en-US">
                <a:latin typeface="Arial" panose="020B0604020202020204" pitchFamily="34" charset="0"/>
                <a:ea typeface="ＭＳ Ｐゴシック" panose="020B0600070205080204" pitchFamily="34" charset="-128"/>
              </a:rPr>
              <a:t>･Use quotation marks and/or italics when referring to other works in your title, just as you would in your text: Fear and Loathing in Las Vegas as Morality Play; Human Weariness in “After Apple Picking</a:t>
            </a:r>
            <a:r>
              <a:rPr lang="en-US" altLang="ja-JP">
                <a:latin typeface="Arial" panose="020B0604020202020204" pitchFamily="34" charset="0"/>
                <a:ea typeface="ＭＳ Ｐゴシック" panose="020B0600070205080204" pitchFamily="34" charset="-128"/>
              </a:rPr>
              <a:t>“</a:t>
            </a:r>
          </a:p>
          <a:p>
            <a:pPr lvl="2" eaLnBrk="1" hangingPunct="1">
              <a:spcBef>
                <a:spcPct val="0"/>
              </a:spcBef>
            </a:pPr>
            <a:r>
              <a:rPr lang="en-US" altLang="en-US">
                <a:latin typeface="Arial" panose="020B0604020202020204" pitchFamily="34" charset="0"/>
                <a:ea typeface="ＭＳ Ｐゴシック" panose="020B0600070205080204" pitchFamily="34" charset="-128"/>
              </a:rPr>
              <a:t>･Double space between the title and the first line of the text.</a:t>
            </a:r>
          </a:p>
          <a:p>
            <a:pPr lvl="2" eaLnBrk="1" hangingPunct="1">
              <a:spcBef>
                <a:spcPct val="0"/>
              </a:spcBef>
            </a:pPr>
            <a:r>
              <a:rPr lang="en-US" altLang="en-US">
                <a:latin typeface="Arial" panose="020B0604020202020204" pitchFamily="34" charset="0"/>
                <a:ea typeface="ＭＳ Ｐゴシック" panose="020B0600070205080204" pitchFamily="34" charset="-128"/>
              </a:rPr>
              <a:t>･Create a header in the upper right-hand corner that includes your last name, followed by a space with a page number; number all pages consecutively with Arabic numerals (1, 2, 3, 4, etc.), one-half inch from the top and flush with the right margin. (Note: Your instructor or other readers may ask that you omit last name/page number header on your first page. Always follow instructor guidelines.)</a:t>
            </a:r>
          </a:p>
          <a:p>
            <a:pPr eaLnBrk="1" hangingPunct="1">
              <a:spcBef>
                <a:spcPct val="0"/>
              </a:spcBef>
            </a:pPr>
            <a:endParaRPr lang="en-US" altLang="en-US">
              <a:ea typeface="ＭＳ Ｐゴシック" panose="020B0600070205080204" pitchFamily="34" charset="-128"/>
            </a:endParaRPr>
          </a:p>
        </p:txBody>
      </p:sp>
      <p:sp>
        <p:nvSpPr>
          <p:cNvPr id="32771" name="Slide Number Placeholder 3">
            <a:extLst>
              <a:ext uri="{FF2B5EF4-FFF2-40B4-BE49-F238E27FC236}">
                <a16:creationId xmlns="" xmlns:a16="http://schemas.microsoft.com/office/drawing/2014/main" id="{FFF82143-C02B-3C47-BF86-2C4565D9AA9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08157F8C-C9DF-8B49-BF1E-0D6A71FCE2AA}" type="slidenum">
              <a:rPr lang="en-US" altLang="en-US" smtClean="0"/>
              <a:pPr>
                <a:spcBef>
                  <a:spcPct val="0"/>
                </a:spcBef>
              </a:pPr>
              <a:t>11</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 xmlns:a16="http://schemas.microsoft.com/office/drawing/2014/main" id="{7D05F49D-BD46-6B44-9BB6-15EB972D800E}"/>
              </a:ext>
            </a:extLst>
          </p:cNvPr>
          <p:cNvSpPr>
            <a:spLocks noGrp="1"/>
          </p:cNvSpPr>
          <p:nvPr>
            <p:ph type="dt" sz="half" idx="10"/>
          </p:nvPr>
        </p:nvSpPr>
        <p:spPr/>
        <p:txBody>
          <a:bodyPr/>
          <a:lstStyle>
            <a:lvl1pPr>
              <a:defRPr/>
            </a:lvl1pPr>
          </a:lstStyle>
          <a:p>
            <a:pPr>
              <a:defRPr/>
            </a:pPr>
            <a:fld id="{FE506C3E-94A8-6E43-85D8-4473D86CC7A0}" type="datetimeFigureOut">
              <a:rPr lang="en-US" altLang="x-none"/>
              <a:pPr>
                <a:defRPr/>
              </a:pPr>
              <a:t>3/23/2020</a:t>
            </a:fld>
            <a:endParaRPr lang="en-US" altLang="x-none"/>
          </a:p>
        </p:txBody>
      </p:sp>
      <p:sp>
        <p:nvSpPr>
          <p:cNvPr id="5" name="Footer Placeholder 4">
            <a:extLst>
              <a:ext uri="{FF2B5EF4-FFF2-40B4-BE49-F238E27FC236}">
                <a16:creationId xmlns="" xmlns:a16="http://schemas.microsoft.com/office/drawing/2014/main" id="{5F72F78E-6D16-E54D-90E4-D2D7DB6E945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 xmlns:a16="http://schemas.microsoft.com/office/drawing/2014/main" id="{DD86E292-517F-1542-A657-0493202F82A9}"/>
              </a:ext>
            </a:extLst>
          </p:cNvPr>
          <p:cNvSpPr>
            <a:spLocks noGrp="1"/>
          </p:cNvSpPr>
          <p:nvPr>
            <p:ph type="sldNum" sz="quarter" idx="12"/>
          </p:nvPr>
        </p:nvSpPr>
        <p:spPr/>
        <p:txBody>
          <a:bodyPr/>
          <a:lstStyle>
            <a:lvl1pPr>
              <a:defRPr/>
            </a:lvl1pPr>
          </a:lstStyle>
          <a:p>
            <a:pPr>
              <a:defRPr/>
            </a:pPr>
            <a:fld id="{FECD7564-CB89-8941-8AC8-83FAAD1A1302}" type="slidenum">
              <a:rPr lang="en-US" altLang="x-none"/>
              <a:pPr>
                <a:defRPr/>
              </a:pPr>
              <a:t>‹#›</a:t>
            </a:fld>
            <a:endParaRPr lang="en-US" altLang="x-none"/>
          </a:p>
        </p:txBody>
      </p:sp>
    </p:spTree>
    <p:extLst>
      <p:ext uri="{BB962C8B-B14F-4D97-AF65-F5344CB8AC3E}">
        <p14:creationId xmlns:p14="http://schemas.microsoft.com/office/powerpoint/2010/main" val="2590972745"/>
      </p:ext>
    </p:extLst>
  </p:cSld>
  <p:clrMapOvr>
    <a:masterClrMapping/>
  </p:clrMapOvr>
  <p:transition>
    <p:cu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072E5121-7BBC-5B44-870D-4C6C80DFF565}"/>
              </a:ext>
            </a:extLst>
          </p:cNvPr>
          <p:cNvSpPr>
            <a:spLocks noGrp="1"/>
          </p:cNvSpPr>
          <p:nvPr>
            <p:ph type="dt" sz="half" idx="10"/>
          </p:nvPr>
        </p:nvSpPr>
        <p:spPr/>
        <p:txBody>
          <a:bodyPr/>
          <a:lstStyle>
            <a:lvl1pPr>
              <a:defRPr/>
            </a:lvl1pPr>
          </a:lstStyle>
          <a:p>
            <a:pPr>
              <a:defRPr/>
            </a:pPr>
            <a:fld id="{28C6BE62-F692-8744-9FD6-28E47BCA714F}" type="datetimeFigureOut">
              <a:rPr lang="en-US" altLang="x-none"/>
              <a:pPr>
                <a:defRPr/>
              </a:pPr>
              <a:t>3/23/2020</a:t>
            </a:fld>
            <a:endParaRPr lang="en-US" altLang="x-none"/>
          </a:p>
        </p:txBody>
      </p:sp>
      <p:sp>
        <p:nvSpPr>
          <p:cNvPr id="5" name="Footer Placeholder 4">
            <a:extLst>
              <a:ext uri="{FF2B5EF4-FFF2-40B4-BE49-F238E27FC236}">
                <a16:creationId xmlns="" xmlns:a16="http://schemas.microsoft.com/office/drawing/2014/main" id="{49065DCD-7168-F244-91E1-833C740A3A4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 xmlns:a16="http://schemas.microsoft.com/office/drawing/2014/main" id="{3A2FBB95-04FC-9742-B8AD-5D6EA190AD28}"/>
              </a:ext>
            </a:extLst>
          </p:cNvPr>
          <p:cNvSpPr>
            <a:spLocks noGrp="1"/>
          </p:cNvSpPr>
          <p:nvPr>
            <p:ph type="sldNum" sz="quarter" idx="12"/>
          </p:nvPr>
        </p:nvSpPr>
        <p:spPr/>
        <p:txBody>
          <a:bodyPr/>
          <a:lstStyle>
            <a:lvl1pPr>
              <a:defRPr/>
            </a:lvl1pPr>
          </a:lstStyle>
          <a:p>
            <a:pPr>
              <a:defRPr/>
            </a:pPr>
            <a:fld id="{789C3F67-26CA-2F4B-822B-DDD5B2FC4091}" type="slidenum">
              <a:rPr lang="en-US" altLang="x-none"/>
              <a:pPr>
                <a:defRPr/>
              </a:pPr>
              <a:t>‹#›</a:t>
            </a:fld>
            <a:endParaRPr lang="en-US" altLang="x-none"/>
          </a:p>
        </p:txBody>
      </p:sp>
    </p:spTree>
    <p:extLst>
      <p:ext uri="{BB962C8B-B14F-4D97-AF65-F5344CB8AC3E}">
        <p14:creationId xmlns:p14="http://schemas.microsoft.com/office/powerpoint/2010/main" val="4052937477"/>
      </p:ext>
    </p:extLst>
  </p:cSld>
  <p:clrMapOvr>
    <a:masterClrMapping/>
  </p:clrMapOvr>
  <p:transition>
    <p:cu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08D7B9FB-E478-ED43-A650-41233E57459B}"/>
              </a:ext>
            </a:extLst>
          </p:cNvPr>
          <p:cNvSpPr>
            <a:spLocks noGrp="1"/>
          </p:cNvSpPr>
          <p:nvPr>
            <p:ph type="dt" sz="half" idx="10"/>
          </p:nvPr>
        </p:nvSpPr>
        <p:spPr/>
        <p:txBody>
          <a:bodyPr/>
          <a:lstStyle>
            <a:lvl1pPr>
              <a:defRPr/>
            </a:lvl1pPr>
          </a:lstStyle>
          <a:p>
            <a:pPr>
              <a:defRPr/>
            </a:pPr>
            <a:fld id="{101ACFAB-28E9-4A48-B0E7-40109B371034}" type="datetimeFigureOut">
              <a:rPr lang="en-US" altLang="x-none"/>
              <a:pPr>
                <a:defRPr/>
              </a:pPr>
              <a:t>3/23/2020</a:t>
            </a:fld>
            <a:endParaRPr lang="en-US" altLang="x-none"/>
          </a:p>
        </p:txBody>
      </p:sp>
      <p:sp>
        <p:nvSpPr>
          <p:cNvPr id="5" name="Footer Placeholder 4">
            <a:extLst>
              <a:ext uri="{FF2B5EF4-FFF2-40B4-BE49-F238E27FC236}">
                <a16:creationId xmlns="" xmlns:a16="http://schemas.microsoft.com/office/drawing/2014/main" id="{EF38D1D2-892D-D542-9C8A-7414A6F1187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 xmlns:a16="http://schemas.microsoft.com/office/drawing/2014/main" id="{61ACF210-3760-D640-83F9-8F8150D5E83F}"/>
              </a:ext>
            </a:extLst>
          </p:cNvPr>
          <p:cNvSpPr>
            <a:spLocks noGrp="1"/>
          </p:cNvSpPr>
          <p:nvPr>
            <p:ph type="sldNum" sz="quarter" idx="12"/>
          </p:nvPr>
        </p:nvSpPr>
        <p:spPr/>
        <p:txBody>
          <a:bodyPr/>
          <a:lstStyle>
            <a:lvl1pPr>
              <a:defRPr/>
            </a:lvl1pPr>
          </a:lstStyle>
          <a:p>
            <a:pPr>
              <a:defRPr/>
            </a:pPr>
            <a:fld id="{4568F547-55C8-464C-88E0-976F93E52F2F}" type="slidenum">
              <a:rPr lang="en-US" altLang="x-none"/>
              <a:pPr>
                <a:defRPr/>
              </a:pPr>
              <a:t>‹#›</a:t>
            </a:fld>
            <a:endParaRPr lang="en-US" altLang="x-none"/>
          </a:p>
        </p:txBody>
      </p:sp>
    </p:spTree>
    <p:extLst>
      <p:ext uri="{BB962C8B-B14F-4D97-AF65-F5344CB8AC3E}">
        <p14:creationId xmlns:p14="http://schemas.microsoft.com/office/powerpoint/2010/main" val="3135741278"/>
      </p:ext>
    </p:extLst>
  </p:cSld>
  <p:clrMapOvr>
    <a:masterClrMapping/>
  </p:clrMapOvr>
  <p:transition>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C3E8E5F4-EA9F-1743-80A2-34F68FB4DE63}"/>
              </a:ext>
            </a:extLst>
          </p:cNvPr>
          <p:cNvSpPr>
            <a:spLocks noGrp="1"/>
          </p:cNvSpPr>
          <p:nvPr>
            <p:ph type="dt" sz="half" idx="10"/>
          </p:nvPr>
        </p:nvSpPr>
        <p:spPr/>
        <p:txBody>
          <a:bodyPr/>
          <a:lstStyle>
            <a:lvl1pPr>
              <a:defRPr/>
            </a:lvl1pPr>
          </a:lstStyle>
          <a:p>
            <a:pPr>
              <a:defRPr/>
            </a:pPr>
            <a:fld id="{8673DEEF-2632-BC4E-B50A-3F87EFF32AC5}" type="datetimeFigureOut">
              <a:rPr lang="en-US" altLang="x-none"/>
              <a:pPr>
                <a:defRPr/>
              </a:pPr>
              <a:t>3/23/2020</a:t>
            </a:fld>
            <a:endParaRPr lang="en-US" altLang="x-none"/>
          </a:p>
        </p:txBody>
      </p:sp>
      <p:sp>
        <p:nvSpPr>
          <p:cNvPr id="5" name="Footer Placeholder 4">
            <a:extLst>
              <a:ext uri="{FF2B5EF4-FFF2-40B4-BE49-F238E27FC236}">
                <a16:creationId xmlns="" xmlns:a16="http://schemas.microsoft.com/office/drawing/2014/main" id="{7AF98E90-2E36-C546-8914-CD4DB6748EC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 xmlns:a16="http://schemas.microsoft.com/office/drawing/2014/main" id="{58C885B3-9FE0-604A-9AD6-6DA45D9C3460}"/>
              </a:ext>
            </a:extLst>
          </p:cNvPr>
          <p:cNvSpPr>
            <a:spLocks noGrp="1"/>
          </p:cNvSpPr>
          <p:nvPr>
            <p:ph type="sldNum" sz="quarter" idx="12"/>
          </p:nvPr>
        </p:nvSpPr>
        <p:spPr/>
        <p:txBody>
          <a:bodyPr/>
          <a:lstStyle>
            <a:lvl1pPr>
              <a:defRPr/>
            </a:lvl1pPr>
          </a:lstStyle>
          <a:p>
            <a:pPr>
              <a:defRPr/>
            </a:pPr>
            <a:fld id="{EFD83200-FD2E-124E-BD76-F97F8F71CB9A}" type="slidenum">
              <a:rPr lang="en-US" altLang="x-none"/>
              <a:pPr>
                <a:defRPr/>
              </a:pPr>
              <a:t>‹#›</a:t>
            </a:fld>
            <a:endParaRPr lang="en-US" altLang="x-none"/>
          </a:p>
        </p:txBody>
      </p:sp>
    </p:spTree>
    <p:extLst>
      <p:ext uri="{BB962C8B-B14F-4D97-AF65-F5344CB8AC3E}">
        <p14:creationId xmlns:p14="http://schemas.microsoft.com/office/powerpoint/2010/main" val="950642703"/>
      </p:ext>
    </p:extLst>
  </p:cSld>
  <p:clrMapOvr>
    <a:masterClrMapping/>
  </p:clrMapOvr>
  <p:transition>
    <p:cu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ADC577AE-9A12-A34D-941C-EEE95ED430CC}"/>
              </a:ext>
            </a:extLst>
          </p:cNvPr>
          <p:cNvSpPr>
            <a:spLocks noGrp="1"/>
          </p:cNvSpPr>
          <p:nvPr>
            <p:ph type="dt" sz="half" idx="10"/>
          </p:nvPr>
        </p:nvSpPr>
        <p:spPr/>
        <p:txBody>
          <a:bodyPr/>
          <a:lstStyle>
            <a:lvl1pPr>
              <a:defRPr/>
            </a:lvl1pPr>
          </a:lstStyle>
          <a:p>
            <a:pPr>
              <a:defRPr/>
            </a:pPr>
            <a:fld id="{6E4349F0-C2DE-E242-B2DB-CBD75A7D58BF}" type="datetimeFigureOut">
              <a:rPr lang="en-US" altLang="x-none"/>
              <a:pPr>
                <a:defRPr/>
              </a:pPr>
              <a:t>3/23/2020</a:t>
            </a:fld>
            <a:endParaRPr lang="en-US" altLang="x-none"/>
          </a:p>
        </p:txBody>
      </p:sp>
      <p:sp>
        <p:nvSpPr>
          <p:cNvPr id="5" name="Footer Placeholder 4">
            <a:extLst>
              <a:ext uri="{FF2B5EF4-FFF2-40B4-BE49-F238E27FC236}">
                <a16:creationId xmlns="" xmlns:a16="http://schemas.microsoft.com/office/drawing/2014/main" id="{CB2E0A23-4FB8-6A49-A676-7F46BB0DDF8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 xmlns:a16="http://schemas.microsoft.com/office/drawing/2014/main" id="{379E6B60-6BD5-9941-B486-CB5BCA998256}"/>
              </a:ext>
            </a:extLst>
          </p:cNvPr>
          <p:cNvSpPr>
            <a:spLocks noGrp="1"/>
          </p:cNvSpPr>
          <p:nvPr>
            <p:ph type="sldNum" sz="quarter" idx="12"/>
          </p:nvPr>
        </p:nvSpPr>
        <p:spPr/>
        <p:txBody>
          <a:bodyPr/>
          <a:lstStyle>
            <a:lvl1pPr>
              <a:defRPr/>
            </a:lvl1pPr>
          </a:lstStyle>
          <a:p>
            <a:pPr>
              <a:defRPr/>
            </a:pPr>
            <a:fld id="{8423C0CC-16C5-5B42-8608-9F52F57C92B2}" type="slidenum">
              <a:rPr lang="en-US" altLang="x-none"/>
              <a:pPr>
                <a:defRPr/>
              </a:pPr>
              <a:t>‹#›</a:t>
            </a:fld>
            <a:endParaRPr lang="en-US" altLang="x-none"/>
          </a:p>
        </p:txBody>
      </p:sp>
    </p:spTree>
    <p:extLst>
      <p:ext uri="{BB962C8B-B14F-4D97-AF65-F5344CB8AC3E}">
        <p14:creationId xmlns:p14="http://schemas.microsoft.com/office/powerpoint/2010/main" val="593605866"/>
      </p:ext>
    </p:extLst>
  </p:cSld>
  <p:clrMapOvr>
    <a:masterClrMapping/>
  </p:clrMapOvr>
  <p:transition>
    <p:cu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 xmlns:a16="http://schemas.microsoft.com/office/drawing/2014/main" id="{B41CE8B4-5706-7546-8EF1-6C637592E8C3}"/>
              </a:ext>
            </a:extLst>
          </p:cNvPr>
          <p:cNvSpPr>
            <a:spLocks noGrp="1"/>
          </p:cNvSpPr>
          <p:nvPr>
            <p:ph type="dt" sz="half" idx="10"/>
          </p:nvPr>
        </p:nvSpPr>
        <p:spPr/>
        <p:txBody>
          <a:bodyPr/>
          <a:lstStyle>
            <a:lvl1pPr>
              <a:defRPr/>
            </a:lvl1pPr>
          </a:lstStyle>
          <a:p>
            <a:pPr>
              <a:defRPr/>
            </a:pPr>
            <a:fld id="{9A2654A4-4DB8-EC40-A819-A69D4624D9A4}" type="datetimeFigureOut">
              <a:rPr lang="en-US" altLang="x-none"/>
              <a:pPr>
                <a:defRPr/>
              </a:pPr>
              <a:t>3/23/2020</a:t>
            </a:fld>
            <a:endParaRPr lang="en-US" altLang="x-none"/>
          </a:p>
        </p:txBody>
      </p:sp>
      <p:sp>
        <p:nvSpPr>
          <p:cNvPr id="6" name="Footer Placeholder 4">
            <a:extLst>
              <a:ext uri="{FF2B5EF4-FFF2-40B4-BE49-F238E27FC236}">
                <a16:creationId xmlns="" xmlns:a16="http://schemas.microsoft.com/office/drawing/2014/main" id="{0ED18AFC-8B18-984D-AC4A-8B09DE02B8E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 xmlns:a16="http://schemas.microsoft.com/office/drawing/2014/main" id="{362F4C2B-1EDE-DE41-9A76-6F33B976F7B1}"/>
              </a:ext>
            </a:extLst>
          </p:cNvPr>
          <p:cNvSpPr>
            <a:spLocks noGrp="1"/>
          </p:cNvSpPr>
          <p:nvPr>
            <p:ph type="sldNum" sz="quarter" idx="12"/>
          </p:nvPr>
        </p:nvSpPr>
        <p:spPr/>
        <p:txBody>
          <a:bodyPr/>
          <a:lstStyle>
            <a:lvl1pPr>
              <a:defRPr/>
            </a:lvl1pPr>
          </a:lstStyle>
          <a:p>
            <a:pPr>
              <a:defRPr/>
            </a:pPr>
            <a:fld id="{68ED69B3-49CE-E940-8B75-27054938AA43}" type="slidenum">
              <a:rPr lang="en-US" altLang="x-none"/>
              <a:pPr>
                <a:defRPr/>
              </a:pPr>
              <a:t>‹#›</a:t>
            </a:fld>
            <a:endParaRPr lang="en-US" altLang="x-none"/>
          </a:p>
        </p:txBody>
      </p:sp>
    </p:spTree>
    <p:extLst>
      <p:ext uri="{BB962C8B-B14F-4D97-AF65-F5344CB8AC3E}">
        <p14:creationId xmlns:p14="http://schemas.microsoft.com/office/powerpoint/2010/main" val="2921214234"/>
      </p:ext>
    </p:extLst>
  </p:cSld>
  <p:clrMapOvr>
    <a:masterClrMapping/>
  </p:clrMapOvr>
  <p:transition>
    <p:cu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 xmlns:a16="http://schemas.microsoft.com/office/drawing/2014/main" id="{591058D8-3B4F-2B43-8696-439D305E34FF}"/>
              </a:ext>
            </a:extLst>
          </p:cNvPr>
          <p:cNvSpPr>
            <a:spLocks noGrp="1"/>
          </p:cNvSpPr>
          <p:nvPr>
            <p:ph type="dt" sz="half" idx="10"/>
          </p:nvPr>
        </p:nvSpPr>
        <p:spPr/>
        <p:txBody>
          <a:bodyPr/>
          <a:lstStyle>
            <a:lvl1pPr>
              <a:defRPr/>
            </a:lvl1pPr>
          </a:lstStyle>
          <a:p>
            <a:pPr>
              <a:defRPr/>
            </a:pPr>
            <a:fld id="{AAC7082F-ADD9-D04B-BC4D-15A40D25CB12}" type="datetimeFigureOut">
              <a:rPr lang="en-US" altLang="x-none"/>
              <a:pPr>
                <a:defRPr/>
              </a:pPr>
              <a:t>3/23/2020</a:t>
            </a:fld>
            <a:endParaRPr lang="en-US" altLang="x-none"/>
          </a:p>
        </p:txBody>
      </p:sp>
      <p:sp>
        <p:nvSpPr>
          <p:cNvPr id="8" name="Footer Placeholder 4">
            <a:extLst>
              <a:ext uri="{FF2B5EF4-FFF2-40B4-BE49-F238E27FC236}">
                <a16:creationId xmlns="" xmlns:a16="http://schemas.microsoft.com/office/drawing/2014/main" id="{3A101534-C9E1-0B4D-9782-6432C2A46766}"/>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 xmlns:a16="http://schemas.microsoft.com/office/drawing/2014/main" id="{3913A983-340A-4748-A72C-22C48ABDA7DF}"/>
              </a:ext>
            </a:extLst>
          </p:cNvPr>
          <p:cNvSpPr>
            <a:spLocks noGrp="1"/>
          </p:cNvSpPr>
          <p:nvPr>
            <p:ph type="sldNum" sz="quarter" idx="12"/>
          </p:nvPr>
        </p:nvSpPr>
        <p:spPr/>
        <p:txBody>
          <a:bodyPr/>
          <a:lstStyle>
            <a:lvl1pPr>
              <a:defRPr/>
            </a:lvl1pPr>
          </a:lstStyle>
          <a:p>
            <a:pPr>
              <a:defRPr/>
            </a:pPr>
            <a:fld id="{D6984794-8791-724B-84AD-65C3252E38C4}" type="slidenum">
              <a:rPr lang="en-US" altLang="x-none"/>
              <a:pPr>
                <a:defRPr/>
              </a:pPr>
              <a:t>‹#›</a:t>
            </a:fld>
            <a:endParaRPr lang="en-US" altLang="x-none"/>
          </a:p>
        </p:txBody>
      </p:sp>
    </p:spTree>
    <p:extLst>
      <p:ext uri="{BB962C8B-B14F-4D97-AF65-F5344CB8AC3E}">
        <p14:creationId xmlns:p14="http://schemas.microsoft.com/office/powerpoint/2010/main" val="3634142367"/>
      </p:ext>
    </p:extLst>
  </p:cSld>
  <p:clrMapOvr>
    <a:masterClrMapping/>
  </p:clrMapOvr>
  <p:transition>
    <p:cu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 xmlns:a16="http://schemas.microsoft.com/office/drawing/2014/main" id="{6A3706BC-BBAF-AE4E-B1EF-6480C2A05373}"/>
              </a:ext>
            </a:extLst>
          </p:cNvPr>
          <p:cNvSpPr>
            <a:spLocks noGrp="1"/>
          </p:cNvSpPr>
          <p:nvPr>
            <p:ph type="dt" sz="half" idx="10"/>
          </p:nvPr>
        </p:nvSpPr>
        <p:spPr/>
        <p:txBody>
          <a:bodyPr/>
          <a:lstStyle>
            <a:lvl1pPr>
              <a:defRPr/>
            </a:lvl1pPr>
          </a:lstStyle>
          <a:p>
            <a:pPr>
              <a:defRPr/>
            </a:pPr>
            <a:fld id="{7E266213-4E1D-E541-9FD0-ADC7751EBEDA}" type="datetimeFigureOut">
              <a:rPr lang="en-US" altLang="x-none"/>
              <a:pPr>
                <a:defRPr/>
              </a:pPr>
              <a:t>3/23/2020</a:t>
            </a:fld>
            <a:endParaRPr lang="en-US" altLang="x-none"/>
          </a:p>
        </p:txBody>
      </p:sp>
      <p:sp>
        <p:nvSpPr>
          <p:cNvPr id="4" name="Footer Placeholder 4">
            <a:extLst>
              <a:ext uri="{FF2B5EF4-FFF2-40B4-BE49-F238E27FC236}">
                <a16:creationId xmlns="" xmlns:a16="http://schemas.microsoft.com/office/drawing/2014/main" id="{3D916C49-9508-594D-A8FD-C0FEBB7C97D8}"/>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 xmlns:a16="http://schemas.microsoft.com/office/drawing/2014/main" id="{DABDC57D-9C86-114F-9076-8B455B988646}"/>
              </a:ext>
            </a:extLst>
          </p:cNvPr>
          <p:cNvSpPr>
            <a:spLocks noGrp="1"/>
          </p:cNvSpPr>
          <p:nvPr>
            <p:ph type="sldNum" sz="quarter" idx="12"/>
          </p:nvPr>
        </p:nvSpPr>
        <p:spPr/>
        <p:txBody>
          <a:bodyPr/>
          <a:lstStyle>
            <a:lvl1pPr>
              <a:defRPr/>
            </a:lvl1pPr>
          </a:lstStyle>
          <a:p>
            <a:pPr>
              <a:defRPr/>
            </a:pPr>
            <a:fld id="{7AC0119B-C973-CE44-BBC5-115103462913}" type="slidenum">
              <a:rPr lang="en-US" altLang="x-none"/>
              <a:pPr>
                <a:defRPr/>
              </a:pPr>
              <a:t>‹#›</a:t>
            </a:fld>
            <a:endParaRPr lang="en-US" altLang="x-none"/>
          </a:p>
        </p:txBody>
      </p:sp>
    </p:spTree>
    <p:extLst>
      <p:ext uri="{BB962C8B-B14F-4D97-AF65-F5344CB8AC3E}">
        <p14:creationId xmlns:p14="http://schemas.microsoft.com/office/powerpoint/2010/main" val="3830749064"/>
      </p:ext>
    </p:extLst>
  </p:cSld>
  <p:clrMapOvr>
    <a:masterClrMapping/>
  </p:clrMapOvr>
  <p:transition>
    <p:cu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 xmlns:a16="http://schemas.microsoft.com/office/drawing/2014/main" id="{AE05DCDD-1812-0842-9724-64375E321533}"/>
              </a:ext>
            </a:extLst>
          </p:cNvPr>
          <p:cNvSpPr>
            <a:spLocks noGrp="1"/>
          </p:cNvSpPr>
          <p:nvPr>
            <p:ph type="dt" sz="half" idx="10"/>
          </p:nvPr>
        </p:nvSpPr>
        <p:spPr/>
        <p:txBody>
          <a:bodyPr/>
          <a:lstStyle>
            <a:lvl1pPr>
              <a:defRPr/>
            </a:lvl1pPr>
          </a:lstStyle>
          <a:p>
            <a:pPr>
              <a:defRPr/>
            </a:pPr>
            <a:fld id="{648E835E-688F-8444-B5D4-3405411C7F18}" type="datetimeFigureOut">
              <a:rPr lang="en-US" altLang="x-none"/>
              <a:pPr>
                <a:defRPr/>
              </a:pPr>
              <a:t>3/23/2020</a:t>
            </a:fld>
            <a:endParaRPr lang="en-US" altLang="x-none"/>
          </a:p>
        </p:txBody>
      </p:sp>
      <p:sp>
        <p:nvSpPr>
          <p:cNvPr id="3" name="Footer Placeholder 4">
            <a:extLst>
              <a:ext uri="{FF2B5EF4-FFF2-40B4-BE49-F238E27FC236}">
                <a16:creationId xmlns="" xmlns:a16="http://schemas.microsoft.com/office/drawing/2014/main" id="{8CF1B716-C4E2-1F4C-BD02-A38CC41DED6C}"/>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 xmlns:a16="http://schemas.microsoft.com/office/drawing/2014/main" id="{DA1F9C5C-405E-8449-9A5B-1A55CC8AF073}"/>
              </a:ext>
            </a:extLst>
          </p:cNvPr>
          <p:cNvSpPr>
            <a:spLocks noGrp="1"/>
          </p:cNvSpPr>
          <p:nvPr>
            <p:ph type="sldNum" sz="quarter" idx="12"/>
          </p:nvPr>
        </p:nvSpPr>
        <p:spPr/>
        <p:txBody>
          <a:bodyPr/>
          <a:lstStyle>
            <a:lvl1pPr>
              <a:defRPr/>
            </a:lvl1pPr>
          </a:lstStyle>
          <a:p>
            <a:pPr>
              <a:defRPr/>
            </a:pPr>
            <a:fld id="{2182E3F3-E799-F548-BDAF-43674A46C8D8}" type="slidenum">
              <a:rPr lang="en-US" altLang="x-none"/>
              <a:pPr>
                <a:defRPr/>
              </a:pPr>
              <a:t>‹#›</a:t>
            </a:fld>
            <a:endParaRPr lang="en-US" altLang="x-none"/>
          </a:p>
        </p:txBody>
      </p:sp>
    </p:spTree>
    <p:extLst>
      <p:ext uri="{BB962C8B-B14F-4D97-AF65-F5344CB8AC3E}">
        <p14:creationId xmlns:p14="http://schemas.microsoft.com/office/powerpoint/2010/main" val="2066371534"/>
      </p:ext>
    </p:extLst>
  </p:cSld>
  <p:clrMapOvr>
    <a:masterClrMapping/>
  </p:clrMapOvr>
  <p:transition>
    <p:cu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 xmlns:a16="http://schemas.microsoft.com/office/drawing/2014/main" id="{9310D77C-E0AB-5440-907B-A84ED14A3F57}"/>
              </a:ext>
            </a:extLst>
          </p:cNvPr>
          <p:cNvSpPr>
            <a:spLocks noGrp="1"/>
          </p:cNvSpPr>
          <p:nvPr>
            <p:ph type="dt" sz="half" idx="10"/>
          </p:nvPr>
        </p:nvSpPr>
        <p:spPr/>
        <p:txBody>
          <a:bodyPr/>
          <a:lstStyle>
            <a:lvl1pPr>
              <a:defRPr/>
            </a:lvl1pPr>
          </a:lstStyle>
          <a:p>
            <a:pPr>
              <a:defRPr/>
            </a:pPr>
            <a:fld id="{2858AF0D-EF30-5343-93A9-1FD9574CC507}" type="datetimeFigureOut">
              <a:rPr lang="en-US" altLang="x-none"/>
              <a:pPr>
                <a:defRPr/>
              </a:pPr>
              <a:t>3/23/2020</a:t>
            </a:fld>
            <a:endParaRPr lang="en-US" altLang="x-none"/>
          </a:p>
        </p:txBody>
      </p:sp>
      <p:sp>
        <p:nvSpPr>
          <p:cNvPr id="6" name="Footer Placeholder 4">
            <a:extLst>
              <a:ext uri="{FF2B5EF4-FFF2-40B4-BE49-F238E27FC236}">
                <a16:creationId xmlns="" xmlns:a16="http://schemas.microsoft.com/office/drawing/2014/main" id="{94351B77-DF8F-F64D-8F63-0EB462DFBB0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 xmlns:a16="http://schemas.microsoft.com/office/drawing/2014/main" id="{1645209B-A1B2-CC4E-8425-21B16BD8A169}"/>
              </a:ext>
            </a:extLst>
          </p:cNvPr>
          <p:cNvSpPr>
            <a:spLocks noGrp="1"/>
          </p:cNvSpPr>
          <p:nvPr>
            <p:ph type="sldNum" sz="quarter" idx="12"/>
          </p:nvPr>
        </p:nvSpPr>
        <p:spPr/>
        <p:txBody>
          <a:bodyPr/>
          <a:lstStyle>
            <a:lvl1pPr>
              <a:defRPr/>
            </a:lvl1pPr>
          </a:lstStyle>
          <a:p>
            <a:pPr>
              <a:defRPr/>
            </a:pPr>
            <a:fld id="{F9F814C2-E256-8146-8268-0F3EC722E620}" type="slidenum">
              <a:rPr lang="en-US" altLang="x-none"/>
              <a:pPr>
                <a:defRPr/>
              </a:pPr>
              <a:t>‹#›</a:t>
            </a:fld>
            <a:endParaRPr lang="en-US" altLang="x-none"/>
          </a:p>
        </p:txBody>
      </p:sp>
    </p:spTree>
    <p:extLst>
      <p:ext uri="{BB962C8B-B14F-4D97-AF65-F5344CB8AC3E}">
        <p14:creationId xmlns:p14="http://schemas.microsoft.com/office/powerpoint/2010/main" val="4027778414"/>
      </p:ext>
    </p:extLst>
  </p:cSld>
  <p:clrMapOvr>
    <a:masterClrMapping/>
  </p:clrMapOvr>
  <p:transition>
    <p:cu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 xmlns:a16="http://schemas.microsoft.com/office/drawing/2014/main" id="{9C62FE51-818C-8741-88B3-88C1B22F7031}"/>
              </a:ext>
            </a:extLst>
          </p:cNvPr>
          <p:cNvSpPr>
            <a:spLocks noGrp="1"/>
          </p:cNvSpPr>
          <p:nvPr>
            <p:ph type="dt" sz="half" idx="10"/>
          </p:nvPr>
        </p:nvSpPr>
        <p:spPr/>
        <p:txBody>
          <a:bodyPr/>
          <a:lstStyle>
            <a:lvl1pPr>
              <a:defRPr/>
            </a:lvl1pPr>
          </a:lstStyle>
          <a:p>
            <a:pPr>
              <a:defRPr/>
            </a:pPr>
            <a:fld id="{137BDE3E-CC59-AC46-8D5D-8C826BAFD374}" type="datetimeFigureOut">
              <a:rPr lang="en-US" altLang="x-none"/>
              <a:pPr>
                <a:defRPr/>
              </a:pPr>
              <a:t>3/23/2020</a:t>
            </a:fld>
            <a:endParaRPr lang="en-US" altLang="x-none"/>
          </a:p>
        </p:txBody>
      </p:sp>
      <p:sp>
        <p:nvSpPr>
          <p:cNvPr id="6" name="Footer Placeholder 4">
            <a:extLst>
              <a:ext uri="{FF2B5EF4-FFF2-40B4-BE49-F238E27FC236}">
                <a16:creationId xmlns="" xmlns:a16="http://schemas.microsoft.com/office/drawing/2014/main" id="{D8D04452-EEBF-A743-88B2-DA9289E64E3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 xmlns:a16="http://schemas.microsoft.com/office/drawing/2014/main" id="{E3F735D5-3FA1-8648-8C04-402E5D8D95EC}"/>
              </a:ext>
            </a:extLst>
          </p:cNvPr>
          <p:cNvSpPr>
            <a:spLocks noGrp="1"/>
          </p:cNvSpPr>
          <p:nvPr>
            <p:ph type="sldNum" sz="quarter" idx="12"/>
          </p:nvPr>
        </p:nvSpPr>
        <p:spPr/>
        <p:txBody>
          <a:bodyPr/>
          <a:lstStyle>
            <a:lvl1pPr>
              <a:defRPr/>
            </a:lvl1pPr>
          </a:lstStyle>
          <a:p>
            <a:pPr>
              <a:defRPr/>
            </a:pPr>
            <a:fld id="{3EA9757B-7C09-AF4A-A441-21C6168C5FA2}" type="slidenum">
              <a:rPr lang="en-US" altLang="x-none"/>
              <a:pPr>
                <a:defRPr/>
              </a:pPr>
              <a:t>‹#›</a:t>
            </a:fld>
            <a:endParaRPr lang="en-US" altLang="x-none"/>
          </a:p>
        </p:txBody>
      </p:sp>
    </p:spTree>
    <p:extLst>
      <p:ext uri="{BB962C8B-B14F-4D97-AF65-F5344CB8AC3E}">
        <p14:creationId xmlns:p14="http://schemas.microsoft.com/office/powerpoint/2010/main" val="3659588162"/>
      </p:ext>
    </p:extLst>
  </p:cSld>
  <p:clrMapOvr>
    <a:masterClrMapping/>
  </p:clrMapOvr>
  <p:transition>
    <p:cu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 xmlns:a16="http://schemas.microsoft.com/office/drawing/2014/main" id="{BEA12EDC-C27B-E149-9501-A19D0CD9DC12}"/>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 xmlns:a16="http://schemas.microsoft.com/office/drawing/2014/main" id="{ED9FB54F-EDBB-B04E-BE78-418282A585D2}"/>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 xmlns:a16="http://schemas.microsoft.com/office/drawing/2014/main" id="{DD2E3CBB-B442-CD4E-896D-03D39F0A554F}"/>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Book Antiqua" charset="0"/>
                <a:ea typeface="ＭＳ Ｐゴシック" charset="-128"/>
              </a:defRPr>
            </a:lvl1pPr>
          </a:lstStyle>
          <a:p>
            <a:pPr>
              <a:defRPr/>
            </a:pPr>
            <a:fld id="{30260166-9316-E046-B120-11D1F89B2547}" type="datetimeFigureOut">
              <a:rPr lang="en-US" altLang="x-none"/>
              <a:pPr>
                <a:defRPr/>
              </a:pPr>
              <a:t>3/23/2020</a:t>
            </a:fld>
            <a:endParaRPr lang="en-US" altLang="x-none"/>
          </a:p>
        </p:txBody>
      </p:sp>
      <p:sp>
        <p:nvSpPr>
          <p:cNvPr id="5" name="Footer Placeholder 4">
            <a:extLst>
              <a:ext uri="{FF2B5EF4-FFF2-40B4-BE49-F238E27FC236}">
                <a16:creationId xmlns="" xmlns:a16="http://schemas.microsoft.com/office/drawing/2014/main" id="{E15A00E3-6F1D-4640-9F52-F9CBD4A66697}"/>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a:extLst>
              <a:ext uri="{FF2B5EF4-FFF2-40B4-BE49-F238E27FC236}">
                <a16:creationId xmlns="" xmlns:a16="http://schemas.microsoft.com/office/drawing/2014/main" id="{29E89783-DEDD-884D-83A8-FAA468BE16A3}"/>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Book Antiqua" charset="0"/>
                <a:ea typeface="ＭＳ Ｐゴシック" charset="-128"/>
              </a:defRPr>
            </a:lvl1pPr>
          </a:lstStyle>
          <a:p>
            <a:pPr>
              <a:defRPr/>
            </a:pPr>
            <a:fld id="{79342978-2D38-514F-A557-3FE1699A61F9}" type="slidenum">
              <a:rPr lang="en-US" altLang="x-none"/>
              <a:pPr>
                <a:defRPr/>
              </a:pPr>
              <a:t>‹#›</a:t>
            </a:fld>
            <a:endParaRPr lang="en-US" altLang="x-non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cut/>
  </p:transition>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Book Antiqua"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Book Antiqua"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Book Antiqua"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Book Antiqua"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Book Antiqua"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Book Antiqua"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Book Antiqua"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Book Antiqua"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style.mla.org/"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1800" dirty="0"/>
          </a:p>
        </p:txBody>
      </p:sp>
      <p:sp>
        <p:nvSpPr>
          <p:cNvPr id="3" name="Content Placeholder 2"/>
          <p:cNvSpPr>
            <a:spLocks noGrp="1"/>
          </p:cNvSpPr>
          <p:nvPr>
            <p:ph idx="1"/>
          </p:nvPr>
        </p:nvSpPr>
        <p:spPr/>
        <p:txBody>
          <a:bodyPr/>
          <a:lstStyle/>
          <a:p>
            <a:pPr marL="0" indent="0" algn="ctr">
              <a:buNone/>
            </a:pPr>
            <a:r>
              <a:rPr lang="ar-EG" sz="1800" b="1" dirty="0">
                <a:latin typeface="Times New Roman" pitchFamily="18" charset="0"/>
                <a:cs typeface="Times New Roman" pitchFamily="18" charset="0"/>
              </a:rPr>
              <a:t>كلية الاداب جامعة بنها</a:t>
            </a:r>
          </a:p>
          <a:p>
            <a:pPr marL="0" indent="0" algn="ctr">
              <a:buNone/>
            </a:pPr>
            <a:r>
              <a:rPr lang="ar-EG" sz="1800" b="1" dirty="0">
                <a:latin typeface="Times New Roman" pitchFamily="18" charset="0"/>
                <a:cs typeface="Times New Roman" pitchFamily="18" charset="0"/>
              </a:rPr>
              <a:t> د وائل محمد عبد الحكم</a:t>
            </a:r>
          </a:p>
          <a:p>
            <a:pPr marL="0" indent="0" algn="ctr">
              <a:buNone/>
            </a:pPr>
            <a:r>
              <a:rPr lang="ar-EG" sz="1800" b="1" dirty="0">
                <a:latin typeface="Times New Roman" pitchFamily="18" charset="0"/>
                <a:cs typeface="Times New Roman" pitchFamily="18" charset="0"/>
              </a:rPr>
              <a:t>مناهج بحث الفرقة الثالثة</a:t>
            </a:r>
          </a:p>
          <a:p>
            <a:pPr marL="0" indent="0" algn="ctr">
              <a:buNone/>
            </a:pPr>
            <a:r>
              <a:rPr lang="ar-EG" sz="1800" b="1" dirty="0">
                <a:latin typeface="Times New Roman" pitchFamily="18" charset="0"/>
                <a:cs typeface="Times New Roman" pitchFamily="18" charset="0"/>
              </a:rPr>
              <a:t>قسم اللغة الانجليزية</a:t>
            </a:r>
          </a:p>
          <a:p>
            <a:pPr marL="0" indent="0" algn="ctr">
              <a:buNone/>
            </a:pPr>
            <a:r>
              <a:rPr lang="ar-EG" sz="1800" b="1" dirty="0">
                <a:latin typeface="Times New Roman" pitchFamily="18" charset="0"/>
                <a:cs typeface="Times New Roman" pitchFamily="18" charset="0"/>
              </a:rPr>
              <a:t>الفصل الدراسي الثاني 2019- 2020</a:t>
            </a:r>
            <a:endParaRPr lang="en-US" sz="1800" b="1" dirty="0">
              <a:latin typeface="Times New Roman" pitchFamily="18" charset="0"/>
              <a:cs typeface="Times New Roman" pitchFamily="18" charset="0"/>
            </a:endParaRPr>
          </a:p>
          <a:p>
            <a:pPr marL="0" indent="0" algn="ctr">
              <a:buNone/>
            </a:pPr>
            <a:endParaRPr lang="en-US" sz="1800" b="1" dirty="0">
              <a:latin typeface="Times New Roman" pitchFamily="18" charset="0"/>
              <a:cs typeface="Times New Roman" pitchFamily="18" charset="0"/>
            </a:endParaRPr>
          </a:p>
        </p:txBody>
      </p:sp>
    </p:spTree>
    <p:extLst>
      <p:ext uri="{BB962C8B-B14F-4D97-AF65-F5344CB8AC3E}">
        <p14:creationId xmlns:p14="http://schemas.microsoft.com/office/powerpoint/2010/main" val="3319904096"/>
      </p:ext>
    </p:extLst>
  </p:cSld>
  <p:clrMapOvr>
    <a:masterClrMapping/>
  </p:clrMapOvr>
  <p:transition>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 xmlns:a16="http://schemas.microsoft.com/office/drawing/2014/main" id="{221FB55F-2D0E-3B4E-AE3A-CA221FDE50A1}"/>
              </a:ext>
            </a:extLst>
          </p:cNvPr>
          <p:cNvSpPr txBox="1"/>
          <p:nvPr/>
        </p:nvSpPr>
        <p:spPr>
          <a:xfrm>
            <a:off x="944563" y="2146060"/>
            <a:ext cx="7254875" cy="4467057"/>
          </a:xfrm>
          <a:prstGeom prst="rect">
            <a:avLst/>
          </a:prstGeom>
          <a:noFill/>
        </p:spPr>
        <p:txBody>
          <a:bodyPr anchor="t">
            <a:spAutoFit/>
          </a:bodyPr>
          <a:lstStyle/>
          <a:p>
            <a:pPr marL="342900" indent="-342900" eaLnBrk="1" fontAlgn="auto" hangingPunct="1">
              <a:lnSpc>
                <a:spcPct val="150000"/>
              </a:lnSpc>
              <a:spcBef>
                <a:spcPts val="0"/>
              </a:spcBef>
              <a:spcAft>
                <a:spcPts val="0"/>
              </a:spcAft>
              <a:defRPr/>
            </a:pPr>
            <a:r>
              <a:rPr lang="en-US" altLang="en-US" sz="2400" b="1">
                <a:latin typeface="Optima"/>
                <a:ea typeface="ヒラギノ角ゴ Pro W3" charset="-128"/>
              </a:rPr>
              <a:t>An MLA Style paper should:</a:t>
            </a:r>
            <a:endParaRPr lang="en-US" sz="2400">
              <a:latin typeface="Optima"/>
              <a:ea typeface="ＭＳ Ｐゴシック" charset="0"/>
              <a:cs typeface="ＭＳ Ｐゴシック" charset="0"/>
            </a:endParaRPr>
          </a:p>
          <a:p>
            <a:pPr marL="236538" indent="-236538" eaLnBrk="1" fontAlgn="auto" hangingPunct="1">
              <a:lnSpc>
                <a:spcPct val="150000"/>
              </a:lnSpc>
              <a:spcBef>
                <a:spcPts val="0"/>
              </a:spcBef>
              <a:spcAft>
                <a:spcPts val="0"/>
              </a:spcAft>
              <a:buFont typeface="Arial" pitchFamily="34" charset="0"/>
              <a:buChar char="•"/>
              <a:defRPr/>
            </a:pPr>
            <a:r>
              <a:rPr lang="en-US" sz="2400">
                <a:latin typeface="Optima"/>
                <a:ea typeface="ＭＳ Ｐゴシック" charset="0"/>
                <a:cs typeface="ＭＳ Ｐゴシック" charset="0"/>
              </a:rPr>
              <a:t>Have a header with page numbers located in the upper right-hand corner</a:t>
            </a:r>
          </a:p>
          <a:p>
            <a:pPr marL="342900" indent="-342900" eaLnBrk="1" fontAlgn="auto" hangingPunct="1">
              <a:lnSpc>
                <a:spcPct val="150000"/>
              </a:lnSpc>
              <a:spcBef>
                <a:spcPts val="0"/>
              </a:spcBef>
              <a:spcAft>
                <a:spcPts val="0"/>
              </a:spcAft>
              <a:buFont typeface="Arial" pitchFamily="34" charset="0"/>
              <a:buChar char="•"/>
              <a:defRPr/>
            </a:pPr>
            <a:r>
              <a:rPr lang="en-US" sz="2400">
                <a:latin typeface="Optima"/>
                <a:ea typeface="ＭＳ Ｐゴシック"/>
                <a:cs typeface="ＭＳ Ｐゴシック" charset="0"/>
              </a:rPr>
              <a:t>Use italics for titles of container works (e.g., books) and quotation marks for sources within containers (e.g., chapters within books)</a:t>
            </a:r>
            <a:endParaRPr lang="en-US" sz="2400">
              <a:latin typeface="Optima"/>
              <a:ea typeface="ＭＳ Ｐゴシック" charset="0"/>
              <a:cs typeface="ＭＳ Ｐゴシック" charset="0"/>
            </a:endParaRPr>
          </a:p>
          <a:p>
            <a:pPr marL="236538" indent="-236538" eaLnBrk="1" fontAlgn="auto" hangingPunct="1">
              <a:lnSpc>
                <a:spcPct val="150000"/>
              </a:lnSpc>
              <a:spcBef>
                <a:spcPts val="0"/>
              </a:spcBef>
              <a:spcAft>
                <a:spcPts val="0"/>
              </a:spcAft>
              <a:buFont typeface="Arial" pitchFamily="34" charset="0"/>
              <a:buChar char="•"/>
              <a:defRPr/>
            </a:pPr>
            <a:r>
              <a:rPr lang="en-US" sz="2400">
                <a:latin typeface="Optima"/>
                <a:ea typeface="ＭＳ Ｐゴシック" charset="0"/>
                <a:cs typeface="ＭＳ Ｐゴシック" charset="0"/>
              </a:rPr>
              <a:t>Place endnotes on a separate page before the list of works cited</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extBox 5">
            <a:extLst>
              <a:ext uri="{FF2B5EF4-FFF2-40B4-BE49-F238E27FC236}">
                <a16:creationId xmlns="" xmlns:a16="http://schemas.microsoft.com/office/drawing/2014/main" id="{A90B7CB7-FB8D-1343-93AA-DB902F0F7B88}"/>
              </a:ext>
            </a:extLst>
          </p:cNvPr>
          <p:cNvSpPr txBox="1">
            <a:spLocks noChangeArrowheads="1"/>
          </p:cNvSpPr>
          <p:nvPr/>
        </p:nvSpPr>
        <p:spPr bwMode="auto">
          <a:xfrm>
            <a:off x="520700" y="2022475"/>
            <a:ext cx="8102600" cy="475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36538" indent="-236538">
              <a:spcBef>
                <a:spcPct val="20000"/>
              </a:spcBef>
              <a:buFont typeface="Arial" panose="020B0604020202020204" pitchFamily="34" charset="0"/>
              <a:buChar char="•"/>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9pPr>
          </a:lstStyle>
          <a:p>
            <a:pPr eaLnBrk="1" hangingPunct="1">
              <a:lnSpc>
                <a:spcPct val="150000"/>
              </a:lnSpc>
              <a:spcBef>
                <a:spcPct val="0"/>
              </a:spcBef>
              <a:buFontTx/>
              <a:buNone/>
            </a:pPr>
            <a:r>
              <a:rPr lang="en-US" altLang="en-US" sz="2200" b="1">
                <a:solidFill>
                  <a:srgbClr val="0070C0"/>
                </a:solidFill>
                <a:latin typeface="Optima" panose="02000503060000020004" pitchFamily="2" charset="0"/>
              </a:rPr>
              <a:t>The first page of an MLA Style paper will:</a:t>
            </a:r>
          </a:p>
          <a:p>
            <a:pPr eaLnBrk="1" hangingPunct="1">
              <a:lnSpc>
                <a:spcPct val="150000"/>
              </a:lnSpc>
              <a:spcBef>
                <a:spcPct val="0"/>
              </a:spcBef>
            </a:pPr>
            <a:r>
              <a:rPr lang="en-US" altLang="en-US" sz="2000">
                <a:latin typeface="Optima" panose="02000503060000020004" pitchFamily="2" charset="0"/>
              </a:rPr>
              <a:t>Have </a:t>
            </a:r>
            <a:r>
              <a:rPr lang="en-US" altLang="en-US" sz="2000" b="1">
                <a:latin typeface="Optima" panose="02000503060000020004" pitchFamily="2" charset="0"/>
              </a:rPr>
              <a:t>no title page</a:t>
            </a:r>
          </a:p>
          <a:p>
            <a:pPr eaLnBrk="1" hangingPunct="1">
              <a:lnSpc>
                <a:spcPct val="150000"/>
              </a:lnSpc>
              <a:spcBef>
                <a:spcPct val="0"/>
              </a:spcBef>
            </a:pPr>
            <a:r>
              <a:rPr lang="en-US" altLang="en-US" sz="2000" b="1">
                <a:latin typeface="Optima" panose="02000503060000020004" pitchFamily="2" charset="0"/>
              </a:rPr>
              <a:t>Double space </a:t>
            </a:r>
            <a:r>
              <a:rPr lang="en-US" altLang="en-US" sz="2000">
                <a:latin typeface="Optima" panose="02000503060000020004" pitchFamily="2" charset="0"/>
              </a:rPr>
              <a:t>everything</a:t>
            </a:r>
          </a:p>
          <a:p>
            <a:pPr eaLnBrk="1" hangingPunct="1">
              <a:lnSpc>
                <a:spcPct val="150000"/>
              </a:lnSpc>
              <a:spcBef>
                <a:spcPct val="0"/>
              </a:spcBef>
            </a:pPr>
            <a:r>
              <a:rPr lang="en-US" altLang="en-US" sz="2000" b="1">
                <a:latin typeface="Optima" panose="02000503060000020004" pitchFamily="2" charset="0"/>
              </a:rPr>
              <a:t>List your name, your instructor's name, the course, and date </a:t>
            </a:r>
            <a:r>
              <a:rPr lang="en-US" altLang="en-US" sz="2000">
                <a:latin typeface="Optima" panose="02000503060000020004" pitchFamily="2" charset="0"/>
              </a:rPr>
              <a:t>in the </a:t>
            </a:r>
            <a:r>
              <a:rPr lang="en-US" altLang="en-US" sz="2000" b="1">
                <a:latin typeface="Optima" panose="02000503060000020004" pitchFamily="2" charset="0"/>
              </a:rPr>
              <a:t>upper left-hand corner</a:t>
            </a:r>
          </a:p>
          <a:p>
            <a:pPr eaLnBrk="1" hangingPunct="1">
              <a:lnSpc>
                <a:spcPct val="150000"/>
              </a:lnSpc>
              <a:spcBef>
                <a:spcPct val="0"/>
              </a:spcBef>
            </a:pPr>
            <a:r>
              <a:rPr lang="en-US" altLang="en-US" sz="2000" b="1">
                <a:latin typeface="Optima" panose="02000503060000020004" pitchFamily="2" charset="0"/>
              </a:rPr>
              <a:t>Center the paper title </a:t>
            </a:r>
            <a:r>
              <a:rPr lang="en-US" altLang="en-US" sz="2000">
                <a:latin typeface="Optima" panose="02000503060000020004" pitchFamily="2" charset="0"/>
              </a:rPr>
              <a:t>(use standard caps but no underlining, italics, quote marks, or bold typeface)</a:t>
            </a:r>
          </a:p>
          <a:p>
            <a:pPr eaLnBrk="1" hangingPunct="1">
              <a:lnSpc>
                <a:spcPct val="150000"/>
              </a:lnSpc>
              <a:spcBef>
                <a:spcPct val="0"/>
              </a:spcBef>
            </a:pPr>
            <a:r>
              <a:rPr lang="en-US" altLang="en-US" sz="2000" b="1">
                <a:latin typeface="Optima" panose="02000503060000020004" pitchFamily="2" charset="0"/>
              </a:rPr>
              <a:t>Create a header </a:t>
            </a:r>
            <a:r>
              <a:rPr lang="en-US" altLang="en-US" sz="2000">
                <a:latin typeface="Optima" panose="02000503060000020004" pitchFamily="2" charset="0"/>
              </a:rPr>
              <a:t>in the upper right corner at half inch from the top and one inch from the right of the page (list </a:t>
            </a:r>
            <a:r>
              <a:rPr lang="en-US" altLang="en-US" sz="2000" b="1">
                <a:latin typeface="Optima" panose="02000503060000020004" pitchFamily="2" charset="0"/>
              </a:rPr>
              <a:t>your last name and page number </a:t>
            </a:r>
            <a:r>
              <a:rPr lang="en-US" altLang="en-US" sz="2000">
                <a:latin typeface="Optima" panose="02000503060000020004" pitchFamily="2" charset="0"/>
              </a:rPr>
              <a:t>here)</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extBox 5">
            <a:extLst>
              <a:ext uri="{FF2B5EF4-FFF2-40B4-BE49-F238E27FC236}">
                <a16:creationId xmlns="" xmlns:a16="http://schemas.microsoft.com/office/drawing/2014/main" id="{7A6D8CF0-EC0A-624D-B80C-31B8D181FDA1}"/>
              </a:ext>
            </a:extLst>
          </p:cNvPr>
          <p:cNvSpPr txBox="1">
            <a:spLocks noChangeArrowheads="1"/>
          </p:cNvSpPr>
          <p:nvPr/>
        </p:nvSpPr>
        <p:spPr bwMode="auto">
          <a:xfrm>
            <a:off x="2095500" y="2216150"/>
            <a:ext cx="45577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9pPr>
          </a:lstStyle>
          <a:p>
            <a:pPr eaLnBrk="1" hangingPunct="1">
              <a:spcBef>
                <a:spcPct val="0"/>
              </a:spcBef>
              <a:buFontTx/>
              <a:buNone/>
            </a:pPr>
            <a:endParaRPr lang="en-US" altLang="en-US" sz="1800">
              <a:latin typeface="Optima" panose="02000503060000020004" pitchFamily="2" charset="0"/>
            </a:endParaRPr>
          </a:p>
        </p:txBody>
      </p:sp>
      <p:grpSp>
        <p:nvGrpSpPr>
          <p:cNvPr id="33794" name="Group 9">
            <a:extLst>
              <a:ext uri="{FF2B5EF4-FFF2-40B4-BE49-F238E27FC236}">
                <a16:creationId xmlns="" xmlns:a16="http://schemas.microsoft.com/office/drawing/2014/main" id="{25F770CB-7129-FA45-93F9-CC502A5899F3}"/>
              </a:ext>
            </a:extLst>
          </p:cNvPr>
          <p:cNvGrpSpPr>
            <a:grpSpLocks/>
          </p:cNvGrpSpPr>
          <p:nvPr/>
        </p:nvGrpSpPr>
        <p:grpSpPr bwMode="auto">
          <a:xfrm>
            <a:off x="1128713" y="712788"/>
            <a:ext cx="6773862" cy="869950"/>
            <a:chOff x="0" y="973629"/>
            <a:chExt cx="9144000" cy="1188303"/>
          </a:xfrm>
        </p:grpSpPr>
        <p:sp>
          <p:nvSpPr>
            <p:cNvPr id="13" name="Rectangle 2">
              <a:extLst>
                <a:ext uri="{FF2B5EF4-FFF2-40B4-BE49-F238E27FC236}">
                  <a16:creationId xmlns="" xmlns:a16="http://schemas.microsoft.com/office/drawing/2014/main" id="{234D2E80-F2DE-E24F-BDB3-725C42F20CCB}"/>
                </a:ext>
              </a:extLst>
            </p:cNvPr>
            <p:cNvSpPr>
              <a:spLocks noChangeArrowheads="1"/>
            </p:cNvSpPr>
            <p:nvPr/>
          </p:nvSpPr>
          <p:spPr bwMode="auto">
            <a:xfrm>
              <a:off x="0" y="97362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808080">
                  <a:alpha val="34998"/>
                </a:srgbClr>
              </a:outerShdw>
            </a:effectLst>
          </p:spPr>
          <p:txBody>
            <a:bodyPr anchor="ctr"/>
            <a:lstStyle>
              <a:lvl1pPr>
                <a:spcBef>
                  <a:spcPct val="20000"/>
                </a:spcBef>
                <a:buFont typeface="Arial" panose="020B0604020202020204" pitchFamily="34" charset="0"/>
                <a:buChar char="•"/>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9pPr>
            </a:lstStyle>
            <a:p>
              <a:pPr algn="ctr" eaLnBrk="1" hangingPunct="1">
                <a:spcBef>
                  <a:spcPct val="0"/>
                </a:spcBef>
                <a:buFontTx/>
                <a:buNone/>
                <a:defRPr/>
              </a:pPr>
              <a:endParaRPr lang="en-US" altLang="en-US" sz="1800">
                <a:solidFill>
                  <a:srgbClr val="FFFFFF"/>
                </a:solidFill>
              </a:endParaRPr>
            </a:p>
          </p:txBody>
        </p:sp>
        <p:sp>
          <p:nvSpPr>
            <p:cNvPr id="33797" name="TextBox 11">
              <a:extLst>
                <a:ext uri="{FF2B5EF4-FFF2-40B4-BE49-F238E27FC236}">
                  <a16:creationId xmlns="" xmlns:a16="http://schemas.microsoft.com/office/drawing/2014/main" id="{0E610FEC-B3AC-AC43-90C7-EF0149A5241C}"/>
                </a:ext>
              </a:extLst>
            </p:cNvPr>
            <p:cNvSpPr txBox="1">
              <a:spLocks noChangeArrowheads="1"/>
            </p:cNvSpPr>
            <p:nvPr/>
          </p:nvSpPr>
          <p:spPr bwMode="auto">
            <a:xfrm>
              <a:off x="4381501" y="1247754"/>
              <a:ext cx="4692316" cy="630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9pPr>
            </a:lstStyle>
            <a:p>
              <a:pPr eaLnBrk="1" hangingPunct="1">
                <a:spcBef>
                  <a:spcPct val="0"/>
                </a:spcBef>
                <a:buFontTx/>
                <a:buNone/>
              </a:pPr>
              <a:r>
                <a:rPr lang="en-US" altLang="en-US" sz="2400"/>
                <a:t>Sample 1</a:t>
              </a:r>
              <a:r>
                <a:rPr lang="en-US" altLang="en-US" sz="2400" baseline="30000"/>
                <a:t>st</a:t>
              </a:r>
              <a:r>
                <a:rPr lang="en-US" altLang="en-US" sz="2400"/>
                <a:t> Page</a:t>
              </a:r>
            </a:p>
          </p:txBody>
        </p:sp>
      </p:grpSp>
      <p:pic>
        <p:nvPicPr>
          <p:cNvPr id="3075" name="Picture 3">
            <a:extLst>
              <a:ext uri="{FF2B5EF4-FFF2-40B4-BE49-F238E27FC236}">
                <a16:creationId xmlns="" xmlns:a16="http://schemas.microsoft.com/office/drawing/2014/main" id="{38D3847D-99EA-AA47-B334-C18A37EE61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9223" t="18040" r="18858" b="24097"/>
          <a:stretch>
            <a:fillRect/>
          </a:stretch>
        </p:blipFill>
        <p:spPr bwMode="auto">
          <a:xfrm>
            <a:off x="344488" y="2147888"/>
            <a:ext cx="8455025" cy="4268787"/>
          </a:xfrm>
          <a:prstGeom prst="rect">
            <a:avLst/>
          </a:prstGeom>
          <a:noFill/>
          <a:ln w="38100">
            <a:solidFill>
              <a:schemeClr val="accent1"/>
            </a:solidFill>
            <a:miter lim="800000"/>
            <a:headEnd/>
            <a:tailEnd/>
          </a:ln>
          <a:effectLst>
            <a:outerShdw blurRad="50800" dist="38100" dir="2700000" algn="tl" rotWithShape="0">
              <a:srgbClr val="808080">
                <a:alpha val="39998"/>
              </a:srgbClr>
            </a:outerShdw>
          </a:effectLst>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 xmlns:a16="http://schemas.microsoft.com/office/drawing/2014/main" id="{EA9F9AD6-B107-D445-A515-FBCA95FB7568}"/>
              </a:ext>
            </a:extLst>
          </p:cNvPr>
          <p:cNvSpPr/>
          <p:nvPr/>
        </p:nvSpPr>
        <p:spPr>
          <a:xfrm>
            <a:off x="7529368" y="2892832"/>
            <a:ext cx="68407" cy="4119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Source</a:t>
            </a:r>
            <a:endParaRPr lang="en-US" dirty="0"/>
          </a:p>
        </p:txBody>
      </p:sp>
      <p:sp>
        <p:nvSpPr>
          <p:cNvPr id="3" name="Subtitle 2"/>
          <p:cNvSpPr>
            <a:spLocks noGrp="1"/>
          </p:cNvSpPr>
          <p:nvPr>
            <p:ph type="subTitle" idx="1"/>
          </p:nvPr>
        </p:nvSpPr>
        <p:spPr/>
        <p:txBody>
          <a:bodyPr/>
          <a:lstStyle/>
          <a:p>
            <a:pPr algn="l"/>
            <a:r>
              <a:rPr lang="en-US" sz="1400" b="1" dirty="0">
                <a:latin typeface="Times New Roman" pitchFamily="18" charset="0"/>
                <a:cs typeface="Times New Roman" pitchFamily="18" charset="0"/>
              </a:rPr>
              <a:t>https://owl.purdue.edu/owl/research_and_citation/mla_style/mla_formatting_and_style_guide/mla_formatting_and_style_guide.html</a:t>
            </a:r>
          </a:p>
        </p:txBody>
      </p:sp>
    </p:spTree>
    <p:extLst>
      <p:ext uri="{BB962C8B-B14F-4D97-AF65-F5344CB8AC3E}">
        <p14:creationId xmlns:p14="http://schemas.microsoft.com/office/powerpoint/2010/main" val="2846600307"/>
      </p:ext>
    </p:extLst>
  </p:cSld>
  <p:clrMapOvr>
    <a:masterClrMapping/>
  </p:clrMapOvr>
  <p:transition>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 xmlns:a16="http://schemas.microsoft.com/office/drawing/2014/main" id="{47C2C1A9-8038-DC47-82FC-1CE0178D1BF6}"/>
              </a:ext>
            </a:extLst>
          </p:cNvPr>
          <p:cNvSpPr txBox="1"/>
          <p:nvPr/>
        </p:nvSpPr>
        <p:spPr>
          <a:xfrm>
            <a:off x="0" y="1649413"/>
            <a:ext cx="9144000" cy="646112"/>
          </a:xfrm>
          <a:prstGeom prst="rect">
            <a:avLst/>
          </a:prstGeom>
          <a:noFill/>
        </p:spPr>
        <p:txBody>
          <a:bodyPr>
            <a:spAutoFit/>
          </a:bodyPr>
          <a:lstStyle/>
          <a:p>
            <a:pPr eaLnBrk="1" fontAlgn="auto" hangingPunct="1">
              <a:spcBef>
                <a:spcPts val="0"/>
              </a:spcBef>
              <a:spcAft>
                <a:spcPts val="0"/>
              </a:spcAft>
              <a:defRPr/>
            </a:pPr>
            <a:r>
              <a:rPr lang="en-US" sz="3600" spc="-100">
                <a:latin typeface="+mn-lt"/>
                <a:ea typeface="+mn-ea"/>
                <a:cs typeface="Book Antiqua"/>
              </a:rPr>
              <a:t>MLA 8th Edition Formatting and Style Guide</a:t>
            </a:r>
          </a:p>
        </p:txBody>
      </p:sp>
      <p:sp>
        <p:nvSpPr>
          <p:cNvPr id="15363" name="TextBox 1">
            <a:extLst>
              <a:ext uri="{FF2B5EF4-FFF2-40B4-BE49-F238E27FC236}">
                <a16:creationId xmlns="" xmlns:a16="http://schemas.microsoft.com/office/drawing/2014/main" id="{DC4FEBD0-E812-3C41-A000-400F9B8838F0}"/>
              </a:ext>
            </a:extLst>
          </p:cNvPr>
          <p:cNvSpPr txBox="1">
            <a:spLocks noChangeArrowheads="1"/>
          </p:cNvSpPr>
          <p:nvPr/>
        </p:nvSpPr>
        <p:spPr bwMode="auto">
          <a:xfrm>
            <a:off x="2038350" y="6291263"/>
            <a:ext cx="54895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9pPr>
          </a:lstStyle>
          <a:p>
            <a:pPr eaLnBrk="1" hangingPunct="1">
              <a:spcBef>
                <a:spcPct val="0"/>
              </a:spcBef>
              <a:buFontTx/>
              <a:buNone/>
            </a:pPr>
            <a:r>
              <a:rPr lang="en-US" altLang="en-US" sz="1400"/>
              <a:t>Purdue OWL Staff</a:t>
            </a:r>
          </a:p>
          <a:p>
            <a:pPr eaLnBrk="1" hangingPunct="1">
              <a:spcBef>
                <a:spcPct val="0"/>
              </a:spcBef>
              <a:buFontTx/>
              <a:buNone/>
            </a:pPr>
            <a:r>
              <a:rPr lang="en-US" altLang="en-US" sz="1400"/>
              <a:t>Brought to you in cooperation with the Purdue Online Writing Lab</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Box 5">
            <a:extLst>
              <a:ext uri="{FF2B5EF4-FFF2-40B4-BE49-F238E27FC236}">
                <a16:creationId xmlns="" xmlns:a16="http://schemas.microsoft.com/office/drawing/2014/main" id="{2ADC340F-F31C-D94B-B955-E5BD8F4413F8}"/>
              </a:ext>
            </a:extLst>
          </p:cNvPr>
          <p:cNvSpPr txBox="1">
            <a:spLocks noChangeArrowheads="1"/>
          </p:cNvSpPr>
          <p:nvPr/>
        </p:nvSpPr>
        <p:spPr bwMode="auto">
          <a:xfrm>
            <a:off x="466725" y="2413000"/>
            <a:ext cx="4878388"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9pPr>
          </a:lstStyle>
          <a:p>
            <a:pPr eaLnBrk="1" hangingPunct="1">
              <a:spcBef>
                <a:spcPct val="0"/>
              </a:spcBef>
              <a:buFontTx/>
              <a:buNone/>
            </a:pPr>
            <a:r>
              <a:rPr lang="en-US" altLang="en-US" sz="2400" b="1">
                <a:solidFill>
                  <a:srgbClr val="000000"/>
                </a:solidFill>
                <a:latin typeface="Optima" panose="02000503060000020004" pitchFamily="2" charset="0"/>
              </a:rPr>
              <a:t>MLA</a:t>
            </a:r>
            <a:r>
              <a:rPr lang="en-US" altLang="en-US" sz="2400">
                <a:latin typeface="Optima" panose="02000503060000020004" pitchFamily="2" charset="0"/>
              </a:rPr>
              <a:t> (Modern Language Association) Style formatting is often used in various humanities disciplines.</a:t>
            </a:r>
          </a:p>
          <a:p>
            <a:pPr eaLnBrk="1" hangingPunct="1">
              <a:spcBef>
                <a:spcPct val="0"/>
              </a:spcBef>
              <a:buFontTx/>
              <a:buNone/>
            </a:pPr>
            <a:endParaRPr lang="en-US" altLang="en-US" sz="2400">
              <a:latin typeface="Optima" panose="02000503060000020004" pitchFamily="2" charset="0"/>
            </a:endParaRPr>
          </a:p>
          <a:p>
            <a:pPr eaLnBrk="1" hangingPunct="1">
              <a:spcBef>
                <a:spcPct val="0"/>
              </a:spcBef>
              <a:buFontTx/>
              <a:buNone/>
            </a:pPr>
            <a:r>
              <a:rPr lang="en-US" altLang="en-US" sz="2400">
                <a:latin typeface="Optima" panose="02000503060000020004" pitchFamily="2" charset="0"/>
              </a:rPr>
              <a:t>In addition to the handbook, MLA also offers </a:t>
            </a:r>
            <a:r>
              <a:rPr lang="en-US" altLang="en-US" sz="2400" b="1">
                <a:solidFill>
                  <a:srgbClr val="000000"/>
                </a:solidFill>
                <a:latin typeface="Optima" panose="02000503060000020004" pitchFamily="2" charset="0"/>
              </a:rPr>
              <a:t>The MLA Style Center</a:t>
            </a:r>
            <a:r>
              <a:rPr lang="en-US" altLang="en-US" sz="2400">
                <a:latin typeface="Optima" panose="02000503060000020004" pitchFamily="2" charset="0"/>
              </a:rPr>
              <a:t>, a website that provides additional instruction and resources for writing and formatting academic papers. </a:t>
            </a:r>
            <a:r>
              <a:rPr lang="en-US" altLang="en-US" sz="2400">
                <a:latin typeface="Optima" panose="02000503060000020004" pitchFamily="2" charset="0"/>
                <a:hlinkClick r:id="rId3"/>
              </a:rPr>
              <a:t>https://style.mla.org/</a:t>
            </a:r>
            <a:endParaRPr lang="en-US" altLang="en-US" sz="2400">
              <a:latin typeface="Optima" panose="02000503060000020004" pitchFamily="2" charset="0"/>
            </a:endParaRPr>
          </a:p>
          <a:p>
            <a:pPr eaLnBrk="1" hangingPunct="1">
              <a:spcBef>
                <a:spcPct val="0"/>
              </a:spcBef>
              <a:buFontTx/>
              <a:buNone/>
            </a:pPr>
            <a:endParaRPr lang="en-US" altLang="en-US" sz="2400">
              <a:latin typeface="Optima" panose="02000503060000020004" pitchFamily="2" charset="0"/>
            </a:endParaRPr>
          </a:p>
        </p:txBody>
      </p:sp>
      <p:grpSp>
        <p:nvGrpSpPr>
          <p:cNvPr id="17410" name="Group 10">
            <a:extLst>
              <a:ext uri="{FF2B5EF4-FFF2-40B4-BE49-F238E27FC236}">
                <a16:creationId xmlns="" xmlns:a16="http://schemas.microsoft.com/office/drawing/2014/main" id="{ADCC374D-163F-E849-9CED-5DC8E40EE09D}"/>
              </a:ext>
            </a:extLst>
          </p:cNvPr>
          <p:cNvGrpSpPr>
            <a:grpSpLocks/>
          </p:cNvGrpSpPr>
          <p:nvPr/>
        </p:nvGrpSpPr>
        <p:grpSpPr bwMode="auto">
          <a:xfrm>
            <a:off x="1128713" y="712788"/>
            <a:ext cx="6773862" cy="869950"/>
            <a:chOff x="0" y="973629"/>
            <a:chExt cx="9144000" cy="1188303"/>
          </a:xfrm>
        </p:grpSpPr>
        <p:sp>
          <p:nvSpPr>
            <p:cNvPr id="14" name="Rectangle 2">
              <a:extLst>
                <a:ext uri="{FF2B5EF4-FFF2-40B4-BE49-F238E27FC236}">
                  <a16:creationId xmlns="" xmlns:a16="http://schemas.microsoft.com/office/drawing/2014/main" id="{6492FDAD-A00C-DD44-B3DB-C45EA033E10B}"/>
                </a:ext>
              </a:extLst>
            </p:cNvPr>
            <p:cNvSpPr>
              <a:spLocks noChangeArrowheads="1"/>
            </p:cNvSpPr>
            <p:nvPr/>
          </p:nvSpPr>
          <p:spPr bwMode="auto">
            <a:xfrm>
              <a:off x="0" y="97362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808080">
                  <a:alpha val="34998"/>
                </a:srgbClr>
              </a:outerShdw>
            </a:effectLst>
          </p:spPr>
          <p:txBody>
            <a:bodyPr anchor="ctr"/>
            <a:lstStyle>
              <a:lvl1pPr>
                <a:spcBef>
                  <a:spcPct val="20000"/>
                </a:spcBef>
                <a:buFont typeface="Arial" panose="020B0604020202020204" pitchFamily="34" charset="0"/>
                <a:buChar char="•"/>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9pPr>
            </a:lstStyle>
            <a:p>
              <a:pPr algn="ctr" eaLnBrk="1" hangingPunct="1">
                <a:spcBef>
                  <a:spcPct val="0"/>
                </a:spcBef>
                <a:buFontTx/>
                <a:buNone/>
                <a:defRPr/>
              </a:pPr>
              <a:endParaRPr lang="en-US" altLang="en-US" sz="1800">
                <a:solidFill>
                  <a:srgbClr val="FFFFFF"/>
                </a:solidFill>
              </a:endParaRPr>
            </a:p>
          </p:txBody>
        </p:sp>
        <p:sp>
          <p:nvSpPr>
            <p:cNvPr id="17413" name="TextBox 12">
              <a:extLst>
                <a:ext uri="{FF2B5EF4-FFF2-40B4-BE49-F238E27FC236}">
                  <a16:creationId xmlns="" xmlns:a16="http://schemas.microsoft.com/office/drawing/2014/main" id="{89673DAB-E987-7246-8C77-B068521B2B15}"/>
                </a:ext>
              </a:extLst>
            </p:cNvPr>
            <p:cNvSpPr txBox="1">
              <a:spLocks noChangeArrowheads="1"/>
            </p:cNvSpPr>
            <p:nvPr/>
          </p:nvSpPr>
          <p:spPr bwMode="auto">
            <a:xfrm>
              <a:off x="4381501" y="1247754"/>
              <a:ext cx="4692316" cy="630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9pPr>
            </a:lstStyle>
            <a:p>
              <a:pPr eaLnBrk="1" hangingPunct="1">
                <a:spcBef>
                  <a:spcPct val="0"/>
                </a:spcBef>
                <a:buFontTx/>
                <a:buNone/>
              </a:pPr>
              <a:r>
                <a:rPr lang="en-US" altLang="en-US" sz="2400" dirty="0"/>
                <a:t>What is MLA?</a:t>
              </a:r>
            </a:p>
          </p:txBody>
        </p:sp>
      </p:gr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 xmlns:a16="http://schemas.microsoft.com/office/drawing/2014/main" id="{13425C44-3B1D-304C-BC48-DCD48FBA9106}"/>
              </a:ext>
            </a:extLst>
          </p:cNvPr>
          <p:cNvSpPr txBox="1"/>
          <p:nvPr/>
        </p:nvSpPr>
        <p:spPr>
          <a:xfrm>
            <a:off x="361950" y="2509838"/>
            <a:ext cx="4540250" cy="3040062"/>
          </a:xfrm>
          <a:prstGeom prst="rect">
            <a:avLst/>
          </a:prstGeom>
          <a:noFill/>
        </p:spPr>
        <p:txBody>
          <a:bodyPr>
            <a:spAutoFit/>
          </a:bodyPr>
          <a:lstStyle/>
          <a:p>
            <a:pPr eaLnBrk="1" fontAlgn="auto" hangingPunct="1">
              <a:spcAft>
                <a:spcPts val="0"/>
              </a:spcAft>
              <a:defRPr/>
            </a:pPr>
            <a:r>
              <a:rPr lang="en-US" altLang="en-US" sz="2800" b="1">
                <a:latin typeface="Optima"/>
                <a:ea typeface="+mn-ea"/>
              </a:rPr>
              <a:t>MLA regulates:</a:t>
            </a:r>
          </a:p>
          <a:p>
            <a:pPr eaLnBrk="1" fontAlgn="auto" hangingPunct="1">
              <a:spcAft>
                <a:spcPts val="0"/>
              </a:spcAft>
              <a:defRPr/>
            </a:pPr>
            <a:endParaRPr lang="en-US" altLang="en-US" sz="1200">
              <a:latin typeface="Optima"/>
              <a:ea typeface="+mn-ea"/>
            </a:endParaRPr>
          </a:p>
          <a:p>
            <a:pPr marL="236538" indent="-236538" eaLnBrk="1" fontAlgn="auto" hangingPunct="1">
              <a:lnSpc>
                <a:spcPct val="150000"/>
              </a:lnSpc>
              <a:spcAft>
                <a:spcPts val="0"/>
              </a:spcAft>
              <a:buFont typeface="Arial" pitchFamily="34" charset="0"/>
              <a:buChar char="•"/>
              <a:defRPr/>
            </a:pPr>
            <a:r>
              <a:rPr lang="en-US" altLang="en-US" sz="2800">
                <a:latin typeface="Optima"/>
                <a:ea typeface="+mn-ea"/>
              </a:rPr>
              <a:t>document format</a:t>
            </a:r>
          </a:p>
          <a:p>
            <a:pPr marL="236538" indent="-236538" eaLnBrk="1" fontAlgn="auto" hangingPunct="1">
              <a:lnSpc>
                <a:spcPct val="150000"/>
              </a:lnSpc>
              <a:spcAft>
                <a:spcPts val="0"/>
              </a:spcAft>
              <a:buFont typeface="Arial" pitchFamily="34" charset="0"/>
              <a:buChar char="•"/>
              <a:defRPr/>
            </a:pPr>
            <a:r>
              <a:rPr lang="en-US" altLang="en-US" sz="2800">
                <a:latin typeface="Optima"/>
                <a:ea typeface="+mn-ea"/>
              </a:rPr>
              <a:t>in-text citations</a:t>
            </a:r>
          </a:p>
          <a:p>
            <a:pPr marL="236538" indent="-236538" eaLnBrk="1" fontAlgn="auto" hangingPunct="1">
              <a:lnSpc>
                <a:spcPct val="150000"/>
              </a:lnSpc>
              <a:spcAft>
                <a:spcPts val="0"/>
              </a:spcAft>
              <a:buFont typeface="Arial" pitchFamily="34" charset="0"/>
              <a:buChar char="•"/>
              <a:defRPr/>
            </a:pPr>
            <a:r>
              <a:rPr lang="en-US" altLang="en-US" sz="2800">
                <a:latin typeface="Optima"/>
                <a:ea typeface="+mn-ea"/>
              </a:rPr>
              <a:t>works-cited list</a:t>
            </a:r>
          </a:p>
          <a:p>
            <a:pPr marL="236538" indent="-236538" eaLnBrk="1" fontAlgn="auto" hangingPunct="1">
              <a:lnSpc>
                <a:spcPct val="150000"/>
              </a:lnSpc>
              <a:spcAft>
                <a:spcPts val="0"/>
              </a:spcAft>
              <a:buFont typeface="Arial" pitchFamily="34" charset="0"/>
              <a:buChar char="•"/>
              <a:defRPr/>
            </a:pPr>
            <a:endParaRPr lang="en-US">
              <a:latin typeface="Optima"/>
              <a:ea typeface="+mn-ea"/>
              <a:cs typeface="Optima"/>
            </a:endParaRPr>
          </a:p>
        </p:txBody>
      </p:sp>
      <p:sp>
        <p:nvSpPr>
          <p:cNvPr id="19458" name="TextBox 8">
            <a:extLst>
              <a:ext uri="{FF2B5EF4-FFF2-40B4-BE49-F238E27FC236}">
                <a16:creationId xmlns="" xmlns:a16="http://schemas.microsoft.com/office/drawing/2014/main" id="{1966C702-3164-5B49-BE63-419EE5ABDD3D}"/>
              </a:ext>
            </a:extLst>
          </p:cNvPr>
          <p:cNvSpPr txBox="1">
            <a:spLocks noChangeArrowheads="1"/>
          </p:cNvSpPr>
          <p:nvPr/>
        </p:nvSpPr>
        <p:spPr bwMode="auto">
          <a:xfrm>
            <a:off x="985838" y="3117850"/>
            <a:ext cx="45561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Book Antiqua" panose="02040602050305030304" pitchFamily="18" charset="0"/>
                <a:ea typeface="ＭＳ Ｐゴシック" panose="020B0600070205080204" pitchFamily="34" charset="-128"/>
              </a:defRPr>
            </a:lvl1pPr>
            <a:lvl2pPr>
              <a:spcBef>
                <a:spcPct val="20000"/>
              </a:spcBef>
              <a:buFont typeface="Arial" panose="020B0604020202020204" pitchFamily="34" charset="0"/>
              <a:buChar char="–"/>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9pPr>
          </a:lstStyle>
          <a:p>
            <a:pPr lvl="1" eaLnBrk="1" hangingPunct="1">
              <a:spcBef>
                <a:spcPct val="0"/>
              </a:spcBef>
              <a:buFontTx/>
              <a:buNone/>
            </a:pPr>
            <a:endParaRPr lang="en-US" altLang="en-US" sz="1800">
              <a:latin typeface="Optima" panose="02000503060000020004" pitchFamily="2" charset="0"/>
            </a:endParaRPr>
          </a:p>
        </p:txBody>
      </p:sp>
      <p:grpSp>
        <p:nvGrpSpPr>
          <p:cNvPr id="19459" name="Group 10">
            <a:extLst>
              <a:ext uri="{FF2B5EF4-FFF2-40B4-BE49-F238E27FC236}">
                <a16:creationId xmlns="" xmlns:a16="http://schemas.microsoft.com/office/drawing/2014/main" id="{E1B1F25B-2A71-774C-83CD-96F3413E9595}"/>
              </a:ext>
            </a:extLst>
          </p:cNvPr>
          <p:cNvGrpSpPr>
            <a:grpSpLocks/>
          </p:cNvGrpSpPr>
          <p:nvPr/>
        </p:nvGrpSpPr>
        <p:grpSpPr bwMode="auto">
          <a:xfrm>
            <a:off x="1128713" y="707946"/>
            <a:ext cx="6773862" cy="898925"/>
            <a:chOff x="0" y="973629"/>
            <a:chExt cx="9144000" cy="1227882"/>
          </a:xfrm>
        </p:grpSpPr>
        <p:sp>
          <p:nvSpPr>
            <p:cNvPr id="14" name="Rectangle 2">
              <a:extLst>
                <a:ext uri="{FF2B5EF4-FFF2-40B4-BE49-F238E27FC236}">
                  <a16:creationId xmlns="" xmlns:a16="http://schemas.microsoft.com/office/drawing/2014/main" id="{0BDABD49-AD49-D54A-BAE7-EC17A78925B4}"/>
                </a:ext>
              </a:extLst>
            </p:cNvPr>
            <p:cNvSpPr>
              <a:spLocks noChangeArrowheads="1"/>
            </p:cNvSpPr>
            <p:nvPr/>
          </p:nvSpPr>
          <p:spPr bwMode="auto">
            <a:xfrm>
              <a:off x="0" y="973629"/>
              <a:ext cx="9144000" cy="1188302"/>
            </a:xfrm>
            <a:prstGeom prst="rect">
              <a:avLst/>
            </a:prstGeom>
            <a:solidFill>
              <a:srgbClr val="F28B16"/>
            </a:solidFill>
            <a:ln w="9525">
              <a:solidFill>
                <a:srgbClr val="9FD62E"/>
              </a:solidFill>
              <a:miter lim="800000"/>
              <a:headEnd/>
              <a:tailEnd/>
            </a:ln>
            <a:effectLst>
              <a:outerShdw blurRad="40000" dist="23000" dir="5400000" rotWithShape="0">
                <a:srgbClr val="808080">
                  <a:alpha val="34998"/>
                </a:srgbClr>
              </a:outerShdw>
            </a:effectLst>
          </p:spPr>
          <p:txBody>
            <a:bodyPr anchor="ctr"/>
            <a:lstStyle>
              <a:lvl1pPr>
                <a:spcBef>
                  <a:spcPct val="20000"/>
                </a:spcBef>
                <a:buFont typeface="Arial" panose="020B0604020202020204" pitchFamily="34" charset="0"/>
                <a:buChar char="•"/>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9pPr>
            </a:lstStyle>
            <a:p>
              <a:pPr algn="ctr" eaLnBrk="1" hangingPunct="1">
                <a:spcBef>
                  <a:spcPct val="0"/>
                </a:spcBef>
                <a:buFontTx/>
                <a:buNone/>
                <a:defRPr/>
              </a:pPr>
              <a:endParaRPr lang="en-US" altLang="en-US" sz="1800">
                <a:solidFill>
                  <a:srgbClr val="FFFFFF"/>
                </a:solidFill>
              </a:endParaRPr>
            </a:p>
          </p:txBody>
        </p:sp>
        <p:sp>
          <p:nvSpPr>
            <p:cNvPr id="19462" name="TextBox 12">
              <a:extLst>
                <a:ext uri="{FF2B5EF4-FFF2-40B4-BE49-F238E27FC236}">
                  <a16:creationId xmlns="" xmlns:a16="http://schemas.microsoft.com/office/drawing/2014/main" id="{586E0F11-6CE6-8E42-82F1-B5F10C87E61F}"/>
                </a:ext>
              </a:extLst>
            </p:cNvPr>
            <p:cNvSpPr txBox="1">
              <a:spLocks noChangeArrowheads="1"/>
            </p:cNvSpPr>
            <p:nvPr/>
          </p:nvSpPr>
          <p:spPr bwMode="auto">
            <a:xfrm>
              <a:off x="4381501" y="1066020"/>
              <a:ext cx="4692316" cy="1135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9pPr>
            </a:lstStyle>
            <a:p>
              <a:pPr eaLnBrk="1" hangingPunct="1">
                <a:spcBef>
                  <a:spcPct val="0"/>
                </a:spcBef>
                <a:buFontTx/>
                <a:buNone/>
              </a:pPr>
              <a:r>
                <a:rPr lang="en-US" altLang="en-US" sz="2400"/>
                <a:t>What does MLA regulate?</a:t>
              </a:r>
            </a:p>
          </p:txBody>
        </p:sp>
      </p:gr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 xmlns:a16="http://schemas.microsoft.com/office/drawing/2014/main" id="{3444F37D-C9D9-1F40-9E53-20AE38389ECC}"/>
              </a:ext>
            </a:extLst>
          </p:cNvPr>
          <p:cNvSpPr txBox="1"/>
          <p:nvPr/>
        </p:nvSpPr>
        <p:spPr>
          <a:xfrm>
            <a:off x="504825" y="2300288"/>
            <a:ext cx="7397750" cy="4524375"/>
          </a:xfrm>
          <a:prstGeom prst="rect">
            <a:avLst/>
          </a:prstGeom>
          <a:noFill/>
        </p:spPr>
        <p:txBody>
          <a:bodyPr>
            <a:spAutoFit/>
          </a:bodyPr>
          <a:lstStyle/>
          <a:p>
            <a:pPr eaLnBrk="1" fontAlgn="auto" hangingPunct="1">
              <a:spcAft>
                <a:spcPts val="0"/>
              </a:spcAft>
              <a:defRPr/>
            </a:pPr>
            <a:r>
              <a:rPr lang="en-US" altLang="en-US" sz="2400">
                <a:latin typeface="Optima"/>
                <a:ea typeface="+mn-ea"/>
              </a:rPr>
              <a:t>The </a:t>
            </a:r>
            <a:r>
              <a:rPr lang="en-US" altLang="en-US" sz="2400" b="1">
                <a:solidFill>
                  <a:srgbClr val="0070C0"/>
                </a:solidFill>
                <a:latin typeface="Optima"/>
                <a:ea typeface="+mn-ea"/>
              </a:rPr>
              <a:t>8</a:t>
            </a:r>
            <a:r>
              <a:rPr lang="en-US" altLang="en-US" sz="2400" b="1" baseline="30000">
                <a:solidFill>
                  <a:srgbClr val="0070C0"/>
                </a:solidFill>
                <a:latin typeface="Optima"/>
                <a:ea typeface="+mn-ea"/>
              </a:rPr>
              <a:t>th</a:t>
            </a:r>
            <a:r>
              <a:rPr lang="en-US" altLang="en-US" sz="2400" b="1">
                <a:solidFill>
                  <a:srgbClr val="0070C0"/>
                </a:solidFill>
                <a:latin typeface="Optima"/>
                <a:ea typeface="+mn-ea"/>
              </a:rPr>
              <a:t> edition handbook </a:t>
            </a:r>
            <a:r>
              <a:rPr lang="en-US" altLang="en-US" sz="2400">
                <a:latin typeface="Optima"/>
                <a:ea typeface="+mn-ea"/>
              </a:rPr>
              <a:t>introduces a new way to cite sources. Instead of a long list of rules, MLA guidelines are now based on a set of principles that may be used to cite any type of source.</a:t>
            </a:r>
          </a:p>
          <a:p>
            <a:pPr eaLnBrk="1" fontAlgn="auto" hangingPunct="1">
              <a:spcAft>
                <a:spcPts val="0"/>
              </a:spcAft>
              <a:defRPr/>
            </a:pPr>
            <a:endParaRPr lang="en-US" altLang="en-US" sz="2400">
              <a:latin typeface="Optima"/>
              <a:ea typeface="+mn-ea"/>
            </a:endParaRPr>
          </a:p>
          <a:p>
            <a:pPr eaLnBrk="1" fontAlgn="auto" hangingPunct="1">
              <a:spcAft>
                <a:spcPts val="0"/>
              </a:spcAft>
              <a:defRPr/>
            </a:pPr>
            <a:r>
              <a:rPr lang="en-US" altLang="en-US" sz="2400">
                <a:latin typeface="Optima"/>
                <a:ea typeface="+mn-ea"/>
              </a:rPr>
              <a:t>The three guiding principles:</a:t>
            </a:r>
          </a:p>
          <a:p>
            <a:pPr eaLnBrk="1" fontAlgn="auto" hangingPunct="1">
              <a:spcAft>
                <a:spcPts val="0"/>
              </a:spcAft>
              <a:defRPr/>
            </a:pPr>
            <a:endParaRPr lang="en-US" altLang="en-US" sz="2400">
              <a:latin typeface="Optima"/>
              <a:ea typeface="+mn-ea"/>
            </a:endParaRPr>
          </a:p>
          <a:p>
            <a:pPr marL="457200" indent="-457200" eaLnBrk="1" fontAlgn="auto" hangingPunct="1">
              <a:spcAft>
                <a:spcPts val="0"/>
              </a:spcAft>
              <a:buFontTx/>
              <a:buAutoNum type="arabicPeriod"/>
              <a:defRPr/>
            </a:pPr>
            <a:r>
              <a:rPr lang="en-US" altLang="en-US" sz="2400">
                <a:latin typeface="Optima"/>
                <a:ea typeface="+mn-ea"/>
              </a:rPr>
              <a:t>Cite simple traits shared by most works.</a:t>
            </a:r>
          </a:p>
          <a:p>
            <a:pPr marL="457200" indent="-457200" eaLnBrk="1" fontAlgn="auto" hangingPunct="1">
              <a:spcAft>
                <a:spcPts val="0"/>
              </a:spcAft>
              <a:buFontTx/>
              <a:buAutoNum type="arabicPeriod"/>
              <a:defRPr/>
            </a:pPr>
            <a:r>
              <a:rPr lang="en-US" altLang="en-US" sz="2400">
                <a:latin typeface="Optima"/>
                <a:ea typeface="+mn-ea"/>
              </a:rPr>
              <a:t>Remember that there is more than one way to cite the same source.</a:t>
            </a:r>
          </a:p>
          <a:p>
            <a:pPr marL="457200" indent="-457200" eaLnBrk="1" fontAlgn="auto" hangingPunct="1">
              <a:spcAft>
                <a:spcPts val="0"/>
              </a:spcAft>
              <a:buFontTx/>
              <a:buAutoNum type="arabicPeriod"/>
              <a:defRPr/>
            </a:pPr>
            <a:r>
              <a:rPr lang="en-US" altLang="en-US" sz="2400">
                <a:latin typeface="Optima"/>
                <a:ea typeface="+mn-ea"/>
              </a:rPr>
              <a:t>Make your documentation useful to readers.</a:t>
            </a:r>
          </a:p>
          <a:p>
            <a:pPr eaLnBrk="1" fontAlgn="auto" hangingPunct="1">
              <a:spcAft>
                <a:spcPts val="0"/>
              </a:spcAft>
              <a:defRPr/>
            </a:pPr>
            <a:endParaRPr lang="en-US" altLang="en-US" sz="2400">
              <a:latin typeface="Optima"/>
              <a:ea typeface="+mn-ea"/>
            </a:endParaRPr>
          </a:p>
        </p:txBody>
      </p:sp>
      <p:grpSp>
        <p:nvGrpSpPr>
          <p:cNvPr id="21506" name="Group 9">
            <a:extLst>
              <a:ext uri="{FF2B5EF4-FFF2-40B4-BE49-F238E27FC236}">
                <a16:creationId xmlns="" xmlns:a16="http://schemas.microsoft.com/office/drawing/2014/main" id="{5813CFBA-6EAD-7D46-A38F-EC26A777B236}"/>
              </a:ext>
            </a:extLst>
          </p:cNvPr>
          <p:cNvGrpSpPr>
            <a:grpSpLocks/>
          </p:cNvGrpSpPr>
          <p:nvPr/>
        </p:nvGrpSpPr>
        <p:grpSpPr bwMode="auto">
          <a:xfrm>
            <a:off x="1128713" y="712788"/>
            <a:ext cx="6773862" cy="869950"/>
            <a:chOff x="0" y="973629"/>
            <a:chExt cx="9144000" cy="1188303"/>
          </a:xfrm>
        </p:grpSpPr>
        <p:sp>
          <p:nvSpPr>
            <p:cNvPr id="13" name="Rectangle 2">
              <a:extLst>
                <a:ext uri="{FF2B5EF4-FFF2-40B4-BE49-F238E27FC236}">
                  <a16:creationId xmlns="" xmlns:a16="http://schemas.microsoft.com/office/drawing/2014/main" id="{0302A11D-85C8-3044-9A98-268AC828C47A}"/>
                </a:ext>
              </a:extLst>
            </p:cNvPr>
            <p:cNvSpPr>
              <a:spLocks noChangeArrowheads="1"/>
            </p:cNvSpPr>
            <p:nvPr/>
          </p:nvSpPr>
          <p:spPr bwMode="auto">
            <a:xfrm>
              <a:off x="0" y="97362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808080">
                  <a:alpha val="34998"/>
                </a:srgbClr>
              </a:outerShdw>
            </a:effectLst>
          </p:spPr>
          <p:txBody>
            <a:bodyPr anchor="ctr"/>
            <a:lstStyle>
              <a:lvl1pPr>
                <a:spcBef>
                  <a:spcPct val="20000"/>
                </a:spcBef>
                <a:buFont typeface="Arial" panose="020B0604020202020204" pitchFamily="34" charset="0"/>
                <a:buChar char="•"/>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9pPr>
            </a:lstStyle>
            <a:p>
              <a:pPr algn="ctr" eaLnBrk="1" hangingPunct="1">
                <a:spcBef>
                  <a:spcPct val="0"/>
                </a:spcBef>
                <a:buFontTx/>
                <a:buNone/>
                <a:defRPr/>
              </a:pPr>
              <a:endParaRPr lang="en-US" altLang="en-US" sz="1800">
                <a:solidFill>
                  <a:srgbClr val="FFFFFF"/>
                </a:solidFill>
              </a:endParaRPr>
            </a:p>
          </p:txBody>
        </p:sp>
        <p:sp>
          <p:nvSpPr>
            <p:cNvPr id="21508" name="TextBox 11">
              <a:extLst>
                <a:ext uri="{FF2B5EF4-FFF2-40B4-BE49-F238E27FC236}">
                  <a16:creationId xmlns="" xmlns:a16="http://schemas.microsoft.com/office/drawing/2014/main" id="{2849D0F1-9ADB-0C4C-B44B-CECFF78C5D9E}"/>
                </a:ext>
              </a:extLst>
            </p:cNvPr>
            <p:cNvSpPr txBox="1">
              <a:spLocks noChangeArrowheads="1"/>
            </p:cNvSpPr>
            <p:nvPr/>
          </p:nvSpPr>
          <p:spPr bwMode="auto">
            <a:xfrm>
              <a:off x="4381501" y="1247754"/>
              <a:ext cx="4692316" cy="630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9pPr>
            </a:lstStyle>
            <a:p>
              <a:pPr eaLnBrk="1" hangingPunct="1">
                <a:spcBef>
                  <a:spcPct val="0"/>
                </a:spcBef>
                <a:buFontTx/>
                <a:buNone/>
              </a:pPr>
              <a:r>
                <a:rPr lang="en-US" altLang="en-US" sz="2400"/>
                <a:t>MLA Update 2016</a:t>
              </a:r>
            </a:p>
          </p:txBody>
        </p:sp>
      </p:gr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Box 5">
            <a:extLst>
              <a:ext uri="{FF2B5EF4-FFF2-40B4-BE49-F238E27FC236}">
                <a16:creationId xmlns="" xmlns:a16="http://schemas.microsoft.com/office/drawing/2014/main" id="{102201EF-EEFE-9447-B233-FEB0154BA509}"/>
              </a:ext>
            </a:extLst>
          </p:cNvPr>
          <p:cNvSpPr txBox="1">
            <a:spLocks noChangeArrowheads="1"/>
          </p:cNvSpPr>
          <p:nvPr/>
        </p:nvSpPr>
        <p:spPr bwMode="auto">
          <a:xfrm>
            <a:off x="1031875" y="2216150"/>
            <a:ext cx="7080250" cy="4094163"/>
          </a:xfrm>
          <a:prstGeom prst="rect">
            <a:avLst/>
          </a:prstGeom>
          <a:noFill/>
          <a:ln>
            <a:noFill/>
          </a:ln>
          <a:extLst/>
        </p:spPr>
        <p:txBody>
          <a:bodyPr>
            <a:spAutoFit/>
          </a:bodyPr>
          <a:lstStyle>
            <a:lvl1pPr eaLnBrk="0" hangingPunct="0">
              <a:defRPr sz="2400">
                <a:solidFill>
                  <a:schemeClr val="tx1"/>
                </a:solidFill>
                <a:latin typeface="Book Antiqua" charset="0"/>
                <a:ea typeface="ＭＳ Ｐゴシック" charset="0"/>
                <a:cs typeface="ＭＳ Ｐゴシック" charset="0"/>
              </a:defRPr>
            </a:lvl1pPr>
            <a:lvl2pPr marL="693738" indent="-236538" eaLnBrk="0" hangingPunct="0">
              <a:defRPr sz="2400">
                <a:solidFill>
                  <a:schemeClr val="tx1"/>
                </a:solidFill>
                <a:latin typeface="Book Antiqua" charset="0"/>
                <a:ea typeface="ＭＳ Ｐゴシック" charset="0"/>
              </a:defRPr>
            </a:lvl2pPr>
            <a:lvl3pPr marL="1143000" indent="-228600" eaLnBrk="0" hangingPunct="0">
              <a:defRPr sz="2400">
                <a:solidFill>
                  <a:schemeClr val="tx1"/>
                </a:solidFill>
                <a:latin typeface="Book Antiqua" charset="0"/>
                <a:ea typeface="ＭＳ Ｐゴシック" charset="0"/>
              </a:defRPr>
            </a:lvl3pPr>
            <a:lvl4pPr marL="1600200" indent="-228600" eaLnBrk="0" hangingPunct="0">
              <a:defRPr sz="2400">
                <a:solidFill>
                  <a:schemeClr val="tx1"/>
                </a:solidFill>
                <a:latin typeface="Book Antiqua" charset="0"/>
                <a:ea typeface="ＭＳ Ｐゴシック" charset="0"/>
              </a:defRPr>
            </a:lvl4pPr>
            <a:lvl5pPr marL="2057400" indent="-228600" eaLnBrk="0" hangingPunct="0">
              <a:defRPr sz="2400">
                <a:solidFill>
                  <a:schemeClr val="tx1"/>
                </a:solidFill>
                <a:latin typeface="Book Antiqua" charset="0"/>
                <a:ea typeface="ＭＳ Ｐゴシック" charset="0"/>
              </a:defRPr>
            </a:lvl5pPr>
            <a:lvl6pPr marL="2514600" indent="-228600" eaLnBrk="0" fontAlgn="base" hangingPunct="0">
              <a:spcBef>
                <a:spcPct val="0"/>
              </a:spcBef>
              <a:spcAft>
                <a:spcPct val="0"/>
              </a:spcAft>
              <a:defRPr sz="2400">
                <a:solidFill>
                  <a:schemeClr val="tx1"/>
                </a:solidFill>
                <a:latin typeface="Book Antiqua" charset="0"/>
                <a:ea typeface="ＭＳ Ｐゴシック" charset="0"/>
              </a:defRPr>
            </a:lvl6pPr>
            <a:lvl7pPr marL="2971800" indent="-228600" eaLnBrk="0" fontAlgn="base" hangingPunct="0">
              <a:spcBef>
                <a:spcPct val="0"/>
              </a:spcBef>
              <a:spcAft>
                <a:spcPct val="0"/>
              </a:spcAft>
              <a:defRPr sz="2400">
                <a:solidFill>
                  <a:schemeClr val="tx1"/>
                </a:solidFill>
                <a:latin typeface="Book Antiqua" charset="0"/>
                <a:ea typeface="ＭＳ Ｐゴシック" charset="0"/>
              </a:defRPr>
            </a:lvl7pPr>
            <a:lvl8pPr marL="3429000" indent="-228600" eaLnBrk="0" fontAlgn="base" hangingPunct="0">
              <a:spcBef>
                <a:spcPct val="0"/>
              </a:spcBef>
              <a:spcAft>
                <a:spcPct val="0"/>
              </a:spcAft>
              <a:defRPr sz="2400">
                <a:solidFill>
                  <a:schemeClr val="tx1"/>
                </a:solidFill>
                <a:latin typeface="Book Antiqua" charset="0"/>
                <a:ea typeface="ＭＳ Ｐゴシック" charset="0"/>
              </a:defRPr>
            </a:lvl8pPr>
            <a:lvl9pPr marL="3886200" indent="-228600" eaLnBrk="0" fontAlgn="base" hangingPunct="0">
              <a:spcBef>
                <a:spcPct val="0"/>
              </a:spcBef>
              <a:spcAft>
                <a:spcPct val="0"/>
              </a:spcAft>
              <a:defRPr sz="2400">
                <a:solidFill>
                  <a:schemeClr val="tx1"/>
                </a:solidFill>
                <a:latin typeface="Book Antiqua" charset="0"/>
                <a:ea typeface="ＭＳ Ｐゴシック" charset="0"/>
              </a:defRPr>
            </a:lvl9pPr>
          </a:lstStyle>
          <a:p>
            <a:pPr eaLnBrk="1" hangingPunct="1">
              <a:defRPr/>
            </a:pPr>
            <a:r>
              <a:rPr lang="en-US" sz="2000" b="1">
                <a:latin typeface="Optima" charset="0"/>
                <a:cs typeface="Arial" charset="0"/>
              </a:rPr>
              <a:t>This presentation will cover:</a:t>
            </a:r>
          </a:p>
          <a:p>
            <a:pPr eaLnBrk="1" hangingPunct="1">
              <a:defRPr/>
            </a:pPr>
            <a:endParaRPr lang="en-US" sz="2000" b="1">
              <a:latin typeface="Optima" charset="0"/>
              <a:cs typeface="Arial" charset="0"/>
            </a:endParaRPr>
          </a:p>
          <a:p>
            <a:pPr lvl="1" eaLnBrk="1" hangingPunct="1">
              <a:buFont typeface="Arial" charset="0"/>
              <a:buChar char="•"/>
              <a:defRPr/>
            </a:pPr>
            <a:r>
              <a:rPr lang="en-US" sz="2000">
                <a:latin typeface="Optima" charset="0"/>
                <a:cs typeface="Arial" charset="0"/>
              </a:rPr>
              <a:t>How to format a paper in MLA style (8</a:t>
            </a:r>
            <a:r>
              <a:rPr lang="en-US" sz="2000" baseline="30000">
                <a:latin typeface="Optima" charset="0"/>
                <a:cs typeface="Arial" charset="0"/>
              </a:rPr>
              <a:t>th</a:t>
            </a:r>
            <a:r>
              <a:rPr lang="en-US" sz="2000">
                <a:latin typeface="Optima" charset="0"/>
                <a:cs typeface="Arial" charset="0"/>
              </a:rPr>
              <a:t> ed.)</a:t>
            </a:r>
          </a:p>
          <a:p>
            <a:pPr lvl="2" eaLnBrk="1" hangingPunct="1">
              <a:buFont typeface="Arial" charset="0"/>
              <a:buChar char="•"/>
              <a:defRPr/>
            </a:pPr>
            <a:r>
              <a:rPr lang="en-US" sz="2000">
                <a:latin typeface="Optima" charset="0"/>
                <a:cs typeface="Arial" charset="0"/>
              </a:rPr>
              <a:t>General guidelines</a:t>
            </a:r>
          </a:p>
          <a:p>
            <a:pPr lvl="2" eaLnBrk="1" hangingPunct="1">
              <a:buFont typeface="Arial" charset="0"/>
              <a:buChar char="•"/>
              <a:defRPr/>
            </a:pPr>
            <a:r>
              <a:rPr lang="en-US" sz="2000">
                <a:latin typeface="Optima" charset="0"/>
                <a:cs typeface="Arial" charset="0"/>
              </a:rPr>
              <a:t>First page format</a:t>
            </a:r>
          </a:p>
          <a:p>
            <a:pPr lvl="2" eaLnBrk="1" hangingPunct="1">
              <a:buFont typeface="Arial" charset="0"/>
              <a:buChar char="•"/>
              <a:defRPr/>
            </a:pPr>
            <a:r>
              <a:rPr lang="en-US" sz="2000">
                <a:latin typeface="Optima" charset="0"/>
                <a:cs typeface="Arial" charset="0"/>
              </a:rPr>
              <a:t>Section headings</a:t>
            </a:r>
          </a:p>
          <a:p>
            <a:pPr marL="914400" lvl="2" indent="0" eaLnBrk="1" hangingPunct="1">
              <a:defRPr/>
            </a:pPr>
            <a:endParaRPr lang="en-US" sz="2000">
              <a:latin typeface="Optima" charset="0"/>
              <a:cs typeface="Arial" charset="0"/>
            </a:endParaRPr>
          </a:p>
          <a:p>
            <a:pPr lvl="1" eaLnBrk="1" hangingPunct="1">
              <a:buFont typeface="Arial" charset="0"/>
              <a:buChar char="•"/>
              <a:defRPr/>
            </a:pPr>
            <a:r>
              <a:rPr lang="en-US" sz="2000">
                <a:latin typeface="Optima" charset="0"/>
                <a:cs typeface="Arial" charset="0"/>
              </a:rPr>
              <a:t>In-text citations</a:t>
            </a:r>
          </a:p>
          <a:p>
            <a:pPr lvl="2" eaLnBrk="1" hangingPunct="1">
              <a:buFont typeface="Arial" charset="0"/>
              <a:buChar char="•"/>
              <a:defRPr/>
            </a:pPr>
            <a:r>
              <a:rPr lang="en-US" sz="2000">
                <a:latin typeface="Optima" charset="0"/>
                <a:cs typeface="Arial" charset="0"/>
              </a:rPr>
              <a:t>Formatting quotations</a:t>
            </a:r>
          </a:p>
          <a:p>
            <a:pPr marL="914400" lvl="2" indent="0" eaLnBrk="1" hangingPunct="1">
              <a:defRPr/>
            </a:pPr>
            <a:endParaRPr lang="en-US" sz="2000">
              <a:latin typeface="Optima" charset="0"/>
              <a:cs typeface="Arial" charset="0"/>
            </a:endParaRPr>
          </a:p>
          <a:p>
            <a:pPr lvl="1" eaLnBrk="1" hangingPunct="1">
              <a:buFont typeface="Arial" charset="0"/>
              <a:buChar char="•"/>
              <a:defRPr/>
            </a:pPr>
            <a:r>
              <a:rPr lang="en-US" sz="2000">
                <a:latin typeface="Optima" charset="0"/>
                <a:cs typeface="Arial" charset="0"/>
              </a:rPr>
              <a:t>Documenting sources in MLA style (8</a:t>
            </a:r>
            <a:r>
              <a:rPr lang="en-US" sz="2000" baseline="30000">
                <a:latin typeface="Optima" charset="0"/>
                <a:cs typeface="Arial" charset="0"/>
              </a:rPr>
              <a:t>th</a:t>
            </a:r>
            <a:r>
              <a:rPr lang="en-US" sz="2000">
                <a:latin typeface="Optima" charset="0"/>
                <a:cs typeface="Arial" charset="0"/>
              </a:rPr>
              <a:t> ed.)</a:t>
            </a:r>
          </a:p>
          <a:p>
            <a:pPr lvl="2" eaLnBrk="1" hangingPunct="1">
              <a:buFont typeface="Arial" charset="0"/>
              <a:buChar char="•"/>
              <a:defRPr/>
            </a:pPr>
            <a:r>
              <a:rPr lang="en-US" sz="2000">
                <a:latin typeface="Optima" charset="0"/>
                <a:cs typeface="Arial" charset="0"/>
              </a:rPr>
              <a:t>Core elements</a:t>
            </a:r>
          </a:p>
          <a:p>
            <a:pPr lvl="2" eaLnBrk="1" hangingPunct="1">
              <a:buFont typeface="Arial" charset="0"/>
              <a:buChar char="•"/>
              <a:defRPr/>
            </a:pPr>
            <a:r>
              <a:rPr lang="en-US" sz="2000">
                <a:latin typeface="Optima" charset="0"/>
                <a:cs typeface="Arial" charset="0"/>
              </a:rPr>
              <a:t>List of works cited</a:t>
            </a:r>
          </a:p>
        </p:txBody>
      </p:sp>
      <p:grpSp>
        <p:nvGrpSpPr>
          <p:cNvPr id="23554" name="Group 8">
            <a:extLst>
              <a:ext uri="{FF2B5EF4-FFF2-40B4-BE49-F238E27FC236}">
                <a16:creationId xmlns="" xmlns:a16="http://schemas.microsoft.com/office/drawing/2014/main" id="{F9381F4F-C426-FD4D-8022-66A5512587ED}"/>
              </a:ext>
            </a:extLst>
          </p:cNvPr>
          <p:cNvGrpSpPr>
            <a:grpSpLocks/>
          </p:cNvGrpSpPr>
          <p:nvPr/>
        </p:nvGrpSpPr>
        <p:grpSpPr bwMode="auto">
          <a:xfrm>
            <a:off x="1128713" y="712788"/>
            <a:ext cx="6773862" cy="869950"/>
            <a:chOff x="0" y="973629"/>
            <a:chExt cx="9144000" cy="1188303"/>
          </a:xfrm>
        </p:grpSpPr>
        <p:sp>
          <p:nvSpPr>
            <p:cNvPr id="12" name="Rectangle 2">
              <a:extLst>
                <a:ext uri="{FF2B5EF4-FFF2-40B4-BE49-F238E27FC236}">
                  <a16:creationId xmlns="" xmlns:a16="http://schemas.microsoft.com/office/drawing/2014/main" id="{151E6214-6E3A-2D47-A21F-7894ABBDBDF1}"/>
                </a:ext>
              </a:extLst>
            </p:cNvPr>
            <p:cNvSpPr>
              <a:spLocks noChangeArrowheads="1"/>
            </p:cNvSpPr>
            <p:nvPr/>
          </p:nvSpPr>
          <p:spPr bwMode="auto">
            <a:xfrm>
              <a:off x="0" y="97362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808080">
                  <a:alpha val="34998"/>
                </a:srgbClr>
              </a:outerShdw>
            </a:effectLst>
          </p:spPr>
          <p:txBody>
            <a:bodyPr anchor="ctr"/>
            <a:lstStyle>
              <a:lvl1pPr>
                <a:spcBef>
                  <a:spcPct val="20000"/>
                </a:spcBef>
                <a:buFont typeface="Arial" panose="020B0604020202020204" pitchFamily="34" charset="0"/>
                <a:buChar char="•"/>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9pPr>
            </a:lstStyle>
            <a:p>
              <a:pPr algn="ctr" eaLnBrk="1" hangingPunct="1">
                <a:spcBef>
                  <a:spcPct val="0"/>
                </a:spcBef>
                <a:buFontTx/>
                <a:buNone/>
                <a:defRPr/>
              </a:pPr>
              <a:endParaRPr lang="en-US" altLang="en-US" sz="1800">
                <a:solidFill>
                  <a:srgbClr val="FFFFFF"/>
                </a:solidFill>
              </a:endParaRPr>
            </a:p>
          </p:txBody>
        </p:sp>
        <p:sp>
          <p:nvSpPr>
            <p:cNvPr id="23556" name="TextBox 10">
              <a:extLst>
                <a:ext uri="{FF2B5EF4-FFF2-40B4-BE49-F238E27FC236}">
                  <a16:creationId xmlns="" xmlns:a16="http://schemas.microsoft.com/office/drawing/2014/main" id="{F76546B7-E98A-8449-8C88-A76BCE6A0140}"/>
                </a:ext>
              </a:extLst>
            </p:cNvPr>
            <p:cNvSpPr txBox="1">
              <a:spLocks noChangeArrowheads="1"/>
            </p:cNvSpPr>
            <p:nvPr/>
          </p:nvSpPr>
          <p:spPr bwMode="auto">
            <a:xfrm>
              <a:off x="4381501" y="1247754"/>
              <a:ext cx="4692316" cy="630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9pPr>
            </a:lstStyle>
            <a:p>
              <a:pPr eaLnBrk="1" hangingPunct="1">
                <a:spcBef>
                  <a:spcPct val="0"/>
                </a:spcBef>
                <a:buFontTx/>
                <a:buNone/>
              </a:pPr>
              <a:r>
                <a:rPr lang="en-US" altLang="en-US" sz="2400"/>
                <a:t>Overview</a:t>
              </a:r>
            </a:p>
          </p:txBody>
        </p:sp>
      </p:gr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Box 5">
            <a:extLst>
              <a:ext uri="{FF2B5EF4-FFF2-40B4-BE49-F238E27FC236}">
                <a16:creationId xmlns="" xmlns:a16="http://schemas.microsoft.com/office/drawing/2014/main" id="{1C717C8E-31B6-784E-9A1F-8690594A02B9}"/>
              </a:ext>
            </a:extLst>
          </p:cNvPr>
          <p:cNvSpPr txBox="1">
            <a:spLocks noChangeArrowheads="1"/>
          </p:cNvSpPr>
          <p:nvPr/>
        </p:nvSpPr>
        <p:spPr bwMode="auto">
          <a:xfrm>
            <a:off x="1557338" y="2373313"/>
            <a:ext cx="6029325" cy="261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9pPr>
          </a:lstStyle>
          <a:p>
            <a:pPr algn="ctr" eaLnBrk="1" hangingPunct="1">
              <a:spcBef>
                <a:spcPct val="0"/>
              </a:spcBef>
              <a:buFontTx/>
              <a:buNone/>
            </a:pPr>
            <a:r>
              <a:rPr lang="en-US" altLang="en-US" sz="2800" b="1">
                <a:latin typeface="Optima" panose="02000503060000020004" pitchFamily="2" charset="0"/>
              </a:rPr>
              <a:t>Basic rule for any formatting style:</a:t>
            </a:r>
          </a:p>
          <a:p>
            <a:pPr eaLnBrk="1" hangingPunct="1">
              <a:spcBef>
                <a:spcPct val="0"/>
              </a:spcBef>
              <a:buFontTx/>
              <a:buNone/>
            </a:pPr>
            <a:endParaRPr lang="en-US" altLang="en-US" sz="2800">
              <a:latin typeface="Optima" panose="02000503060000020004" pitchFamily="2" charset="0"/>
            </a:endParaRPr>
          </a:p>
          <a:p>
            <a:pPr algn="ctr" eaLnBrk="1" hangingPunct="1">
              <a:spcBef>
                <a:spcPct val="0"/>
              </a:spcBef>
              <a:buFontTx/>
              <a:buNone/>
            </a:pPr>
            <a:r>
              <a:rPr lang="en-US" altLang="en-US" sz="3600" b="1">
                <a:solidFill>
                  <a:srgbClr val="0070C0"/>
                </a:solidFill>
                <a:latin typeface="Optima" panose="02000503060000020004" pitchFamily="2" charset="0"/>
              </a:rPr>
              <a:t>Always</a:t>
            </a:r>
          </a:p>
          <a:p>
            <a:pPr algn="ctr" eaLnBrk="1" hangingPunct="1">
              <a:spcBef>
                <a:spcPct val="0"/>
              </a:spcBef>
              <a:buFontTx/>
              <a:buNone/>
            </a:pPr>
            <a:r>
              <a:rPr lang="en-US" altLang="en-US" sz="3600" b="1">
                <a:solidFill>
                  <a:srgbClr val="0070C0"/>
                </a:solidFill>
                <a:latin typeface="Optima" panose="02000503060000020004" pitchFamily="2" charset="0"/>
              </a:rPr>
              <a:t>Follow your instructor’</a:t>
            </a:r>
            <a:r>
              <a:rPr lang="en-US" altLang="ja-JP" sz="3600" b="1">
                <a:solidFill>
                  <a:srgbClr val="0070C0"/>
                </a:solidFill>
                <a:latin typeface="Optima" panose="02000503060000020004" pitchFamily="2" charset="0"/>
                <a:ea typeface="ＭＳ 明朝" panose="02020609040205080304" pitchFamily="49" charset="-128"/>
              </a:rPr>
              <a:t>s</a:t>
            </a:r>
          </a:p>
          <a:p>
            <a:pPr algn="ctr" eaLnBrk="1" hangingPunct="1">
              <a:spcBef>
                <a:spcPct val="0"/>
              </a:spcBef>
              <a:buFontTx/>
              <a:buNone/>
            </a:pPr>
            <a:r>
              <a:rPr lang="en-US" altLang="en-US" sz="3600" b="1">
                <a:solidFill>
                  <a:srgbClr val="0070C0"/>
                </a:solidFill>
                <a:latin typeface="Optima" panose="02000503060000020004" pitchFamily="2" charset="0"/>
                <a:ea typeface="ＭＳ 明朝" panose="02020609040205080304" pitchFamily="49" charset="-128"/>
              </a:rPr>
              <a:t>guidelines</a:t>
            </a:r>
          </a:p>
        </p:txBody>
      </p:sp>
      <p:grpSp>
        <p:nvGrpSpPr>
          <p:cNvPr id="25602" name="Group 8">
            <a:extLst>
              <a:ext uri="{FF2B5EF4-FFF2-40B4-BE49-F238E27FC236}">
                <a16:creationId xmlns="" xmlns:a16="http://schemas.microsoft.com/office/drawing/2014/main" id="{BFF14751-EB5C-5A44-9D12-13637AD5DE7E}"/>
              </a:ext>
            </a:extLst>
          </p:cNvPr>
          <p:cNvGrpSpPr>
            <a:grpSpLocks/>
          </p:cNvGrpSpPr>
          <p:nvPr/>
        </p:nvGrpSpPr>
        <p:grpSpPr bwMode="auto">
          <a:xfrm>
            <a:off x="1128713" y="712788"/>
            <a:ext cx="6773862" cy="898925"/>
            <a:chOff x="0" y="973629"/>
            <a:chExt cx="9144000" cy="1227882"/>
          </a:xfrm>
        </p:grpSpPr>
        <p:sp>
          <p:nvSpPr>
            <p:cNvPr id="12" name="Rectangle 2">
              <a:extLst>
                <a:ext uri="{FF2B5EF4-FFF2-40B4-BE49-F238E27FC236}">
                  <a16:creationId xmlns="" xmlns:a16="http://schemas.microsoft.com/office/drawing/2014/main" id="{5A31247A-A6AE-3743-BED6-5EACC833800F}"/>
                </a:ext>
              </a:extLst>
            </p:cNvPr>
            <p:cNvSpPr>
              <a:spLocks noChangeArrowheads="1"/>
            </p:cNvSpPr>
            <p:nvPr/>
          </p:nvSpPr>
          <p:spPr bwMode="auto">
            <a:xfrm>
              <a:off x="0" y="973629"/>
              <a:ext cx="9144000" cy="1188302"/>
            </a:xfrm>
            <a:prstGeom prst="rect">
              <a:avLst/>
            </a:prstGeom>
            <a:solidFill>
              <a:srgbClr val="F28B16"/>
            </a:solidFill>
            <a:ln w="9525">
              <a:solidFill>
                <a:srgbClr val="9FD62E"/>
              </a:solidFill>
              <a:miter lim="800000"/>
              <a:headEnd/>
              <a:tailEnd/>
            </a:ln>
            <a:effectLst>
              <a:outerShdw blurRad="40000" dist="23000" dir="5400000" rotWithShape="0">
                <a:srgbClr val="808080">
                  <a:alpha val="34998"/>
                </a:srgbClr>
              </a:outerShdw>
            </a:effectLst>
          </p:spPr>
          <p:txBody>
            <a:bodyPr anchor="ctr"/>
            <a:lstStyle>
              <a:lvl1pPr>
                <a:spcBef>
                  <a:spcPct val="20000"/>
                </a:spcBef>
                <a:buFont typeface="Arial" panose="020B0604020202020204" pitchFamily="34" charset="0"/>
                <a:buChar char="•"/>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9pPr>
            </a:lstStyle>
            <a:p>
              <a:pPr algn="ctr" eaLnBrk="1" hangingPunct="1">
                <a:spcBef>
                  <a:spcPct val="0"/>
                </a:spcBef>
                <a:buFontTx/>
                <a:buNone/>
                <a:defRPr/>
              </a:pPr>
              <a:endParaRPr lang="en-US" altLang="en-US" sz="1800">
                <a:solidFill>
                  <a:srgbClr val="FFFFFF"/>
                </a:solidFill>
              </a:endParaRPr>
            </a:p>
          </p:txBody>
        </p:sp>
        <p:sp>
          <p:nvSpPr>
            <p:cNvPr id="25605" name="TextBox 10">
              <a:extLst>
                <a:ext uri="{FF2B5EF4-FFF2-40B4-BE49-F238E27FC236}">
                  <a16:creationId xmlns="" xmlns:a16="http://schemas.microsoft.com/office/drawing/2014/main" id="{75DD1BD3-FFF8-3141-ADED-F707345C32E4}"/>
                </a:ext>
              </a:extLst>
            </p:cNvPr>
            <p:cNvSpPr txBox="1">
              <a:spLocks noChangeArrowheads="1"/>
            </p:cNvSpPr>
            <p:nvPr/>
          </p:nvSpPr>
          <p:spPr bwMode="auto">
            <a:xfrm>
              <a:off x="4381501" y="1066020"/>
              <a:ext cx="4692316" cy="1135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9pPr>
            </a:lstStyle>
            <a:p>
              <a:pPr eaLnBrk="1" hangingPunct="1">
                <a:spcBef>
                  <a:spcPct val="0"/>
                </a:spcBef>
                <a:buFontTx/>
                <a:buNone/>
              </a:pPr>
              <a:r>
                <a:rPr lang="en-US" altLang="en-US" sz="2400"/>
                <a:t>Your Instructor Knows Best</a:t>
              </a:r>
            </a:p>
          </p:txBody>
        </p:sp>
      </p:gr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Box 5">
            <a:extLst>
              <a:ext uri="{FF2B5EF4-FFF2-40B4-BE49-F238E27FC236}">
                <a16:creationId xmlns="" xmlns:a16="http://schemas.microsoft.com/office/drawing/2014/main" id="{13816358-D60F-4945-9D37-D05508F939F9}"/>
              </a:ext>
            </a:extLst>
          </p:cNvPr>
          <p:cNvSpPr txBox="1">
            <a:spLocks noChangeArrowheads="1"/>
          </p:cNvSpPr>
          <p:nvPr/>
        </p:nvSpPr>
        <p:spPr bwMode="auto">
          <a:xfrm>
            <a:off x="636588" y="2325688"/>
            <a:ext cx="7870825" cy="397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Font typeface="Arial" panose="020B0604020202020204" pitchFamily="34" charset="0"/>
              <a:buChar char="•"/>
              <a:defRPr sz="3200">
                <a:solidFill>
                  <a:schemeClr val="tx1"/>
                </a:solidFill>
                <a:latin typeface="Book Antiqua" panose="02040602050305030304" pitchFamily="18" charset="0"/>
                <a:ea typeface="ＭＳ Ｐゴシック" panose="020B0600070205080204" pitchFamily="34" charset="-128"/>
              </a:defRPr>
            </a:lvl1pPr>
            <a:lvl2pPr marL="693738" indent="-236538">
              <a:spcBef>
                <a:spcPct val="20000"/>
              </a:spcBef>
              <a:buFont typeface="Arial" panose="020B0604020202020204" pitchFamily="34" charset="0"/>
              <a:buChar char="–"/>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9pPr>
          </a:lstStyle>
          <a:p>
            <a:pPr eaLnBrk="1" hangingPunct="1">
              <a:lnSpc>
                <a:spcPct val="150000"/>
              </a:lnSpc>
              <a:spcBef>
                <a:spcPct val="0"/>
              </a:spcBef>
              <a:buFontTx/>
              <a:buNone/>
            </a:pPr>
            <a:r>
              <a:rPr lang="en-US" altLang="en-US" sz="2400" b="1">
                <a:latin typeface="Optima" panose="02000503060000020004" pitchFamily="2" charset="0"/>
                <a:ea typeface="ヒラギノ角ゴ Pro W3" panose="020B0300000000000000" pitchFamily="34" charset="-128"/>
              </a:rPr>
              <a:t>An MLA Style paper should:</a:t>
            </a:r>
          </a:p>
          <a:p>
            <a:pPr lvl="1" eaLnBrk="1" hangingPunct="1">
              <a:lnSpc>
                <a:spcPct val="150000"/>
              </a:lnSpc>
              <a:spcBef>
                <a:spcPct val="0"/>
              </a:spcBef>
              <a:buFont typeface="Arial" panose="020B0604020202020204" pitchFamily="34" charset="0"/>
              <a:buChar char="•"/>
            </a:pPr>
            <a:r>
              <a:rPr lang="en-US" altLang="en-US" sz="2400">
                <a:latin typeface="Optima" panose="02000503060000020004" pitchFamily="2" charset="0"/>
                <a:ea typeface="ヒラギノ角ゴ Pro W3" panose="020B0300000000000000" pitchFamily="34" charset="-128"/>
              </a:rPr>
              <a:t> Be typed on white 8.5</a:t>
            </a:r>
            <a:r>
              <a:rPr lang="en-US" altLang="ja-JP" sz="2400">
                <a:latin typeface="Optima" panose="02000503060000020004" pitchFamily="2" charset="0"/>
                <a:ea typeface="ヒラギノ角ゴ Pro W3" panose="020B0300000000000000" pitchFamily="34" charset="-128"/>
              </a:rPr>
              <a:t>“ x 11“ paper</a:t>
            </a:r>
            <a:endParaRPr lang="en-US" altLang="en-US" sz="1200">
              <a:latin typeface="Optima" panose="02000503060000020004" pitchFamily="2" charset="0"/>
              <a:ea typeface="ヒラギノ角ゴ Pro W3" panose="020B0300000000000000" pitchFamily="34" charset="-128"/>
            </a:endParaRPr>
          </a:p>
          <a:p>
            <a:pPr lvl="1" eaLnBrk="1" hangingPunct="1">
              <a:lnSpc>
                <a:spcPct val="150000"/>
              </a:lnSpc>
              <a:spcBef>
                <a:spcPct val="0"/>
              </a:spcBef>
              <a:buFont typeface="Arial" panose="020B0604020202020204" pitchFamily="34" charset="0"/>
              <a:buChar char="•"/>
            </a:pPr>
            <a:r>
              <a:rPr lang="en-US" altLang="en-US" sz="2400">
                <a:latin typeface="Optima" panose="02000503060000020004" pitchFamily="2" charset="0"/>
                <a:ea typeface="ヒラギノ角ゴ Pro W3" panose="020B0300000000000000" pitchFamily="34" charset="-128"/>
              </a:rPr>
              <a:t> Double-space everything</a:t>
            </a:r>
            <a:endParaRPr lang="en-US" altLang="en-US" sz="1200">
              <a:latin typeface="Optima" panose="02000503060000020004" pitchFamily="2" charset="0"/>
              <a:ea typeface="ヒラギノ角ゴ Pro W3" panose="020B0300000000000000" pitchFamily="34" charset="-128"/>
            </a:endParaRPr>
          </a:p>
          <a:p>
            <a:pPr lvl="1" eaLnBrk="1" hangingPunct="1">
              <a:lnSpc>
                <a:spcPct val="150000"/>
              </a:lnSpc>
              <a:spcBef>
                <a:spcPct val="0"/>
              </a:spcBef>
              <a:buFont typeface="Arial" panose="020B0604020202020204" pitchFamily="34" charset="0"/>
              <a:buChar char="•"/>
            </a:pPr>
            <a:r>
              <a:rPr lang="en-US" altLang="en-US" sz="2400">
                <a:latin typeface="Optima" panose="02000503060000020004" pitchFamily="2" charset="0"/>
                <a:ea typeface="ヒラギノ角ゴ Pro W3" panose="020B0300000000000000" pitchFamily="34" charset="-128"/>
              </a:rPr>
              <a:t> Use 12 pt. Times New Roman (or similar) font </a:t>
            </a:r>
            <a:endParaRPr lang="en-US" altLang="en-US" sz="1200">
              <a:latin typeface="Optima" panose="02000503060000020004" pitchFamily="2" charset="0"/>
              <a:ea typeface="ヒラギノ角ゴ Pro W3" panose="020B0300000000000000" pitchFamily="34" charset="-128"/>
            </a:endParaRPr>
          </a:p>
          <a:p>
            <a:pPr lvl="1" eaLnBrk="1" hangingPunct="1">
              <a:lnSpc>
                <a:spcPct val="150000"/>
              </a:lnSpc>
              <a:spcBef>
                <a:spcPct val="0"/>
              </a:spcBef>
              <a:buFont typeface="Arial" panose="020B0604020202020204" pitchFamily="34" charset="0"/>
              <a:buChar char="•"/>
            </a:pPr>
            <a:r>
              <a:rPr lang="en-US" altLang="en-US" sz="2400">
                <a:latin typeface="Optima" panose="02000503060000020004" pitchFamily="2" charset="0"/>
                <a:ea typeface="ヒラギノ角ゴ Pro W3" panose="020B0300000000000000" pitchFamily="34" charset="-128"/>
              </a:rPr>
              <a:t> Leave only one space after punctuation</a:t>
            </a:r>
            <a:endParaRPr lang="en-US" altLang="en-US" sz="1200">
              <a:latin typeface="Optima" panose="02000503060000020004" pitchFamily="2" charset="0"/>
              <a:ea typeface="ヒラギノ角ゴ Pro W3" panose="020B0300000000000000" pitchFamily="34" charset="-128"/>
            </a:endParaRPr>
          </a:p>
          <a:p>
            <a:pPr lvl="1" eaLnBrk="1" hangingPunct="1">
              <a:lnSpc>
                <a:spcPct val="150000"/>
              </a:lnSpc>
              <a:spcBef>
                <a:spcPct val="0"/>
              </a:spcBef>
              <a:buFont typeface="Arial" panose="020B0604020202020204" pitchFamily="34" charset="0"/>
              <a:buChar char="•"/>
            </a:pPr>
            <a:r>
              <a:rPr lang="en-US" altLang="en-US" sz="2400">
                <a:latin typeface="Optima" panose="02000503060000020004" pitchFamily="2" charset="0"/>
                <a:ea typeface="ヒラギノ角ゴ Pro W3" panose="020B0300000000000000" pitchFamily="34" charset="-128"/>
              </a:rPr>
              <a:t> Set all margins to 1 inch on all sides</a:t>
            </a:r>
            <a:endParaRPr lang="en-US" altLang="en-US" sz="1200">
              <a:latin typeface="Optima" panose="02000503060000020004" pitchFamily="2" charset="0"/>
              <a:ea typeface="ヒラギノ角ゴ Pro W3" panose="020B0300000000000000" pitchFamily="34" charset="-128"/>
            </a:endParaRPr>
          </a:p>
          <a:p>
            <a:pPr lvl="1" eaLnBrk="1" hangingPunct="1">
              <a:lnSpc>
                <a:spcPct val="150000"/>
              </a:lnSpc>
              <a:spcBef>
                <a:spcPct val="0"/>
              </a:spcBef>
              <a:buFont typeface="Arial" panose="020B0604020202020204" pitchFamily="34" charset="0"/>
              <a:buChar char="•"/>
            </a:pPr>
            <a:r>
              <a:rPr lang="en-US" altLang="en-US" sz="2400">
                <a:latin typeface="Optima" panose="02000503060000020004" pitchFamily="2" charset="0"/>
                <a:ea typeface="ヒラギノ角ゴ Pro W3" panose="020B0300000000000000" pitchFamily="34" charset="-128"/>
              </a:rPr>
              <a:t> Indent the first line of paragraphs one half-inch</a:t>
            </a:r>
          </a:p>
        </p:txBody>
      </p:sp>
      <p:grpSp>
        <p:nvGrpSpPr>
          <p:cNvPr id="27650" name="Group 8">
            <a:extLst>
              <a:ext uri="{FF2B5EF4-FFF2-40B4-BE49-F238E27FC236}">
                <a16:creationId xmlns="" xmlns:a16="http://schemas.microsoft.com/office/drawing/2014/main" id="{D1549A8F-5F67-DD44-8DE5-550880046A38}"/>
              </a:ext>
            </a:extLst>
          </p:cNvPr>
          <p:cNvGrpSpPr>
            <a:grpSpLocks/>
          </p:cNvGrpSpPr>
          <p:nvPr/>
        </p:nvGrpSpPr>
        <p:grpSpPr bwMode="auto">
          <a:xfrm>
            <a:off x="1128713" y="712788"/>
            <a:ext cx="6773862" cy="882294"/>
            <a:chOff x="0" y="973629"/>
            <a:chExt cx="9144000" cy="1205165"/>
          </a:xfrm>
        </p:grpSpPr>
        <p:sp>
          <p:nvSpPr>
            <p:cNvPr id="12" name="Rectangle 2">
              <a:extLst>
                <a:ext uri="{FF2B5EF4-FFF2-40B4-BE49-F238E27FC236}">
                  <a16:creationId xmlns="" xmlns:a16="http://schemas.microsoft.com/office/drawing/2014/main" id="{289FA173-7388-B045-A550-0CDF20BB671C}"/>
                </a:ext>
              </a:extLst>
            </p:cNvPr>
            <p:cNvSpPr>
              <a:spLocks noChangeArrowheads="1"/>
            </p:cNvSpPr>
            <p:nvPr/>
          </p:nvSpPr>
          <p:spPr bwMode="auto">
            <a:xfrm>
              <a:off x="0" y="973629"/>
              <a:ext cx="9144000" cy="1188302"/>
            </a:xfrm>
            <a:prstGeom prst="rect">
              <a:avLst/>
            </a:prstGeom>
            <a:solidFill>
              <a:srgbClr val="F28B16"/>
            </a:solidFill>
            <a:ln w="9525">
              <a:solidFill>
                <a:srgbClr val="9FD62E"/>
              </a:solidFill>
              <a:miter lim="800000"/>
              <a:headEnd/>
              <a:tailEnd/>
            </a:ln>
            <a:effectLst>
              <a:outerShdw blurRad="40000" dist="23000" dir="5400000" rotWithShape="0">
                <a:srgbClr val="808080">
                  <a:alpha val="34998"/>
                </a:srgbClr>
              </a:outerShdw>
            </a:effectLst>
          </p:spPr>
          <p:txBody>
            <a:bodyPr anchor="ctr"/>
            <a:lstStyle>
              <a:lvl1pPr>
                <a:spcBef>
                  <a:spcPct val="20000"/>
                </a:spcBef>
                <a:buFont typeface="Arial" panose="020B0604020202020204" pitchFamily="34" charset="0"/>
                <a:buChar char="•"/>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9pPr>
            </a:lstStyle>
            <a:p>
              <a:pPr algn="ctr" eaLnBrk="1" hangingPunct="1">
                <a:spcBef>
                  <a:spcPct val="0"/>
                </a:spcBef>
                <a:buFontTx/>
                <a:buNone/>
                <a:defRPr/>
              </a:pPr>
              <a:endParaRPr lang="en-US" altLang="en-US" sz="1800">
                <a:solidFill>
                  <a:srgbClr val="FFFFFF"/>
                </a:solidFill>
              </a:endParaRPr>
            </a:p>
          </p:txBody>
        </p:sp>
        <p:sp>
          <p:nvSpPr>
            <p:cNvPr id="27653" name="TextBox 10">
              <a:extLst>
                <a:ext uri="{FF2B5EF4-FFF2-40B4-BE49-F238E27FC236}">
                  <a16:creationId xmlns="" xmlns:a16="http://schemas.microsoft.com/office/drawing/2014/main" id="{2F838E52-B97A-304D-BB12-432AB94A3D91}"/>
                </a:ext>
              </a:extLst>
            </p:cNvPr>
            <p:cNvSpPr txBox="1">
              <a:spLocks noChangeArrowheads="1"/>
            </p:cNvSpPr>
            <p:nvPr/>
          </p:nvSpPr>
          <p:spPr bwMode="auto">
            <a:xfrm>
              <a:off x="4381501" y="1043303"/>
              <a:ext cx="4692316" cy="1135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Book Antiqua" panose="02040602050305030304" pitchFamily="18" charset="0"/>
                  <a:ea typeface="ＭＳ Ｐゴシック" panose="020B0600070205080204" pitchFamily="34" charset="-128"/>
                </a:defRPr>
              </a:lvl9pPr>
            </a:lstStyle>
            <a:p>
              <a:pPr eaLnBrk="1" hangingPunct="1">
                <a:spcBef>
                  <a:spcPct val="0"/>
                </a:spcBef>
                <a:buFontTx/>
                <a:buNone/>
              </a:pPr>
              <a:r>
                <a:rPr lang="en-US" altLang="en-US" sz="2400"/>
                <a:t>Format: General Guidelines</a:t>
              </a:r>
            </a:p>
          </p:txBody>
        </p:sp>
      </p:grpSp>
    </p:spTree>
  </p:cSld>
  <p:clrMapOvr>
    <a:masterClrMapping/>
  </p:clrMapOvr>
  <p:transition/>
</p:sld>
</file>

<file path=ppt/theme/theme1.xml><?xml version="1.0" encoding="utf-8"?>
<a:theme xmlns:a="http://schemas.openxmlformats.org/drawingml/2006/main" name="OWLCLEANT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addle">
      <a:majorFont>
        <a:latin typeface="Book Antiqua"/>
        <a:ea typeface=""/>
        <a:cs typeface=""/>
        <a:font script="Jpan" typeface="ＭＳ 明朝"/>
        <a:font script="Hans" typeface="宋体"/>
        <a:font script="Hant" typeface="新細明體"/>
      </a:majorFont>
      <a:minorFont>
        <a:latin typeface="Book Antiqua"/>
        <a:ea typeface=""/>
        <a:cs typeface=""/>
        <a:font script="Jpan" typeface="ＭＳ 明朝"/>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OWLCLEANTTemplate</Template>
  <TotalTime>47</TotalTime>
  <Words>1684</Words>
  <Application>Microsoft Office PowerPoint</Application>
  <PresentationFormat>On-screen Show (4:3)</PresentationFormat>
  <Paragraphs>119</Paragraphs>
  <Slides>12</Slides>
  <Notes>10</Notes>
  <HiddenSlides>0</HiddenSlides>
  <MMClips>0</MMClips>
  <ScaleCrop>false</ScaleCrop>
  <HeadingPairs>
    <vt:vector size="6" baseType="variant">
      <vt:variant>
        <vt:lpstr>Theme</vt:lpstr>
      </vt:variant>
      <vt:variant>
        <vt:i4>1</vt:i4>
      </vt:variant>
      <vt:variant>
        <vt:lpstr>Slide Titles</vt:lpstr>
      </vt:variant>
      <vt:variant>
        <vt:i4>12</vt:i4>
      </vt:variant>
      <vt:variant>
        <vt:lpstr>Custom Shows</vt:lpstr>
      </vt:variant>
      <vt:variant>
        <vt:i4>1</vt:i4>
      </vt:variant>
    </vt:vector>
  </HeadingPairs>
  <TitlesOfParts>
    <vt:vector size="14" baseType="lpstr">
      <vt:lpstr>OWLCLEANTTemplate</vt:lpstr>
      <vt:lpstr>PowerPoint Presentation</vt:lpstr>
      <vt:lpstr>Source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Custom Show 1</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Ghada</dc:creator>
  <cp:lastModifiedBy>GO</cp:lastModifiedBy>
  <cp:revision>20</cp:revision>
  <dcterms:created xsi:type="dcterms:W3CDTF">2014-01-02T02:56:53Z</dcterms:created>
  <dcterms:modified xsi:type="dcterms:W3CDTF">2020-03-23T06:53:56Z</dcterms:modified>
</cp:coreProperties>
</file>